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tiff" ContentType="image/tiff"/>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07" r:id="rId1"/>
  </p:sldMasterIdLst>
  <p:notesMasterIdLst>
    <p:notesMasterId r:id="rId28"/>
  </p:notesMasterIdLst>
  <p:sldIdLst>
    <p:sldId id="256" r:id="rId2"/>
    <p:sldId id="257" r:id="rId3"/>
    <p:sldId id="420" r:id="rId4"/>
    <p:sldId id="421" r:id="rId5"/>
    <p:sldId id="422" r:id="rId6"/>
    <p:sldId id="423" r:id="rId7"/>
    <p:sldId id="417" r:id="rId8"/>
    <p:sldId id="406" r:id="rId9"/>
    <p:sldId id="426" r:id="rId10"/>
    <p:sldId id="439" r:id="rId11"/>
    <p:sldId id="440" r:id="rId12"/>
    <p:sldId id="407" r:id="rId13"/>
    <p:sldId id="441" r:id="rId14"/>
    <p:sldId id="442" r:id="rId15"/>
    <p:sldId id="443" r:id="rId16"/>
    <p:sldId id="446" r:id="rId17"/>
    <p:sldId id="410" r:id="rId18"/>
    <p:sldId id="419" r:id="rId19"/>
    <p:sldId id="418" r:id="rId20"/>
    <p:sldId id="411" r:id="rId21"/>
    <p:sldId id="412" r:id="rId22"/>
    <p:sldId id="413" r:id="rId23"/>
    <p:sldId id="414" r:id="rId24"/>
    <p:sldId id="415" r:id="rId25"/>
    <p:sldId id="416" r:id="rId26"/>
    <p:sldId id="300" r:id="rId27"/>
  </p:sldIdLst>
  <p:sldSz cx="9144000" cy="6858000" type="screen4x3"/>
  <p:notesSz cx="6858000" cy="9144000"/>
  <p:defaultTextStyle>
    <a:defPPr>
      <a:defRPr lang="en-US"/>
    </a:defPPr>
    <a:lvl1pPr algn="l" rtl="0" fontAlgn="base">
      <a:spcBef>
        <a:spcPct val="0"/>
      </a:spcBef>
      <a:spcAft>
        <a:spcPct val="0"/>
      </a:spcAft>
      <a:defRPr sz="1200" kern="1200">
        <a:solidFill>
          <a:schemeClr val="tx1"/>
        </a:solidFill>
        <a:latin typeface="Tahoma" pitchFamily="34" charset="0"/>
        <a:ea typeface="+mn-ea"/>
        <a:cs typeface="Arial" charset="0"/>
      </a:defRPr>
    </a:lvl1pPr>
    <a:lvl2pPr marL="457200" algn="l" rtl="0" fontAlgn="base">
      <a:spcBef>
        <a:spcPct val="0"/>
      </a:spcBef>
      <a:spcAft>
        <a:spcPct val="0"/>
      </a:spcAft>
      <a:defRPr sz="1200" kern="1200">
        <a:solidFill>
          <a:schemeClr val="tx1"/>
        </a:solidFill>
        <a:latin typeface="Tahoma" pitchFamily="34" charset="0"/>
        <a:ea typeface="+mn-ea"/>
        <a:cs typeface="Arial" charset="0"/>
      </a:defRPr>
    </a:lvl2pPr>
    <a:lvl3pPr marL="914400" algn="l" rtl="0" fontAlgn="base">
      <a:spcBef>
        <a:spcPct val="0"/>
      </a:spcBef>
      <a:spcAft>
        <a:spcPct val="0"/>
      </a:spcAft>
      <a:defRPr sz="1200" kern="1200">
        <a:solidFill>
          <a:schemeClr val="tx1"/>
        </a:solidFill>
        <a:latin typeface="Tahoma" pitchFamily="34" charset="0"/>
        <a:ea typeface="+mn-ea"/>
        <a:cs typeface="Arial" charset="0"/>
      </a:defRPr>
    </a:lvl3pPr>
    <a:lvl4pPr marL="1371600" algn="l" rtl="0" fontAlgn="base">
      <a:spcBef>
        <a:spcPct val="0"/>
      </a:spcBef>
      <a:spcAft>
        <a:spcPct val="0"/>
      </a:spcAft>
      <a:defRPr sz="1200" kern="1200">
        <a:solidFill>
          <a:schemeClr val="tx1"/>
        </a:solidFill>
        <a:latin typeface="Tahoma" pitchFamily="34" charset="0"/>
        <a:ea typeface="+mn-ea"/>
        <a:cs typeface="Arial" charset="0"/>
      </a:defRPr>
    </a:lvl4pPr>
    <a:lvl5pPr marL="1828800" algn="l" rtl="0" fontAlgn="base">
      <a:spcBef>
        <a:spcPct val="0"/>
      </a:spcBef>
      <a:spcAft>
        <a:spcPct val="0"/>
      </a:spcAft>
      <a:defRPr sz="1200" kern="1200">
        <a:solidFill>
          <a:schemeClr val="tx1"/>
        </a:solidFill>
        <a:latin typeface="Tahoma" pitchFamily="34" charset="0"/>
        <a:ea typeface="+mn-ea"/>
        <a:cs typeface="Arial" charset="0"/>
      </a:defRPr>
    </a:lvl5pPr>
    <a:lvl6pPr marL="2286000" algn="l" defTabSz="914400" rtl="0" eaLnBrk="1" latinLnBrk="0" hangingPunct="1">
      <a:defRPr sz="1200" kern="1200">
        <a:solidFill>
          <a:schemeClr val="tx1"/>
        </a:solidFill>
        <a:latin typeface="Tahoma" pitchFamily="34" charset="0"/>
        <a:ea typeface="+mn-ea"/>
        <a:cs typeface="Arial" charset="0"/>
      </a:defRPr>
    </a:lvl6pPr>
    <a:lvl7pPr marL="2743200" algn="l" defTabSz="914400" rtl="0" eaLnBrk="1" latinLnBrk="0" hangingPunct="1">
      <a:defRPr sz="1200" kern="1200">
        <a:solidFill>
          <a:schemeClr val="tx1"/>
        </a:solidFill>
        <a:latin typeface="Tahoma" pitchFamily="34" charset="0"/>
        <a:ea typeface="+mn-ea"/>
        <a:cs typeface="Arial" charset="0"/>
      </a:defRPr>
    </a:lvl7pPr>
    <a:lvl8pPr marL="3200400" algn="l" defTabSz="914400" rtl="0" eaLnBrk="1" latinLnBrk="0" hangingPunct="1">
      <a:defRPr sz="1200" kern="1200">
        <a:solidFill>
          <a:schemeClr val="tx1"/>
        </a:solidFill>
        <a:latin typeface="Tahoma" pitchFamily="34" charset="0"/>
        <a:ea typeface="+mn-ea"/>
        <a:cs typeface="Arial" charset="0"/>
      </a:defRPr>
    </a:lvl8pPr>
    <a:lvl9pPr marL="3657600" algn="l" defTabSz="914400" rtl="0" eaLnBrk="1" latinLnBrk="0" hangingPunct="1">
      <a:defRPr sz="1200" kern="1200">
        <a:solidFill>
          <a:schemeClr val="tx1"/>
        </a:solidFill>
        <a:latin typeface="Tahoma"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present/>
    <p:sldAll/>
    <p:penClr>
      <a:schemeClr val="tx1"/>
    </p:penClr>
  </p:showPr>
  <p:clrMru>
    <a:srgbClr val="800000"/>
    <a:srgbClr val="2031D0"/>
    <a:srgbClr val="2296D0"/>
    <a:srgbClr val="051029"/>
    <a:srgbClr val="0B1B23"/>
    <a:srgbClr val="00002E"/>
    <a:srgbClr val="0000B0"/>
    <a:srgbClr val="000032"/>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388" autoAdjust="0"/>
    <p:restoredTop sz="89594" autoAdjust="0"/>
  </p:normalViewPr>
  <p:slideViewPr>
    <p:cSldViewPr>
      <p:cViewPr>
        <p:scale>
          <a:sx n="75" d="100"/>
          <a:sy n="75" d="100"/>
        </p:scale>
        <p:origin x="-984" y="138"/>
      </p:cViewPr>
      <p:guideLst>
        <p:guide orient="horz" pos="2160"/>
        <p:guide pos="2880"/>
      </p:guideLst>
    </p:cSldViewPr>
  </p:slideViewPr>
  <p:outlineViewPr>
    <p:cViewPr>
      <p:scale>
        <a:sx n="33" d="100"/>
        <a:sy n="33" d="100"/>
      </p:scale>
      <p:origin x="0" y="20826"/>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4" d="100"/>
          <a:sy n="54" d="100"/>
        </p:scale>
        <p:origin x="-2586" y="-96"/>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user\Desktop\Finansal%20Tablo.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tr-TR"/>
  <c:chart>
    <c:title>
      <c:tx>
        <c:rich>
          <a:bodyPr/>
          <a:lstStyle/>
          <a:p>
            <a:pPr>
              <a:defRPr/>
            </a:pPr>
            <a:r>
              <a:rPr lang="tr-TR" dirty="0" smtClean="0"/>
              <a:t>Net </a:t>
            </a:r>
            <a:r>
              <a:rPr lang="tr-TR" dirty="0" err="1" smtClean="0"/>
              <a:t>Sales</a:t>
            </a:r>
            <a:endParaRPr lang="tr-TR" dirty="0"/>
          </a:p>
        </c:rich>
      </c:tx>
      <c:layout/>
    </c:title>
    <c:plotArea>
      <c:layout/>
      <c:lineChart>
        <c:grouping val="standard"/>
        <c:ser>
          <c:idx val="0"/>
          <c:order val="0"/>
          <c:tx>
            <c:strRef>
              <c:f>Sayfa1!$A$2</c:f>
              <c:strCache>
                <c:ptCount val="1"/>
                <c:pt idx="0">
                  <c:v>Turnover (Net Sale)</c:v>
                </c:pt>
              </c:strCache>
            </c:strRef>
          </c:tx>
          <c:spPr>
            <a:ln w="44450">
              <a:solidFill>
                <a:srgbClr val="0000B0"/>
              </a:solidFill>
              <a:tailEnd type="none"/>
            </a:ln>
          </c:spPr>
          <c:marker>
            <c:symbol val="none"/>
          </c:marker>
          <c:cat>
            <c:strRef>
              <c:f>Sayfa1!$B$1:$E$1</c:f>
              <c:strCache>
                <c:ptCount val="4"/>
                <c:pt idx="0">
                  <c:v>2009</c:v>
                </c:pt>
                <c:pt idx="1">
                  <c:v>2010</c:v>
                </c:pt>
                <c:pt idx="2">
                  <c:v>2011 (Est)</c:v>
                </c:pt>
                <c:pt idx="3">
                  <c:v>2012 (Forecast)</c:v>
                </c:pt>
              </c:strCache>
            </c:strRef>
          </c:cat>
          <c:val>
            <c:numRef>
              <c:f>Sayfa1!$B$2:$E$2</c:f>
              <c:numCache>
                <c:formatCode>#,##0\ [$USD]</c:formatCode>
                <c:ptCount val="4"/>
                <c:pt idx="0">
                  <c:v>1032000</c:v>
                </c:pt>
                <c:pt idx="1">
                  <c:v>6653336</c:v>
                </c:pt>
                <c:pt idx="2">
                  <c:v>8800000</c:v>
                </c:pt>
                <c:pt idx="3">
                  <c:v>13500000</c:v>
                </c:pt>
              </c:numCache>
            </c:numRef>
          </c:val>
        </c:ser>
        <c:ser>
          <c:idx val="1"/>
          <c:order val="1"/>
          <c:tx>
            <c:strRef>
              <c:f>Sayfa1!$A$3</c:f>
              <c:strCache>
                <c:ptCount val="1"/>
                <c:pt idx="0">
                  <c:v>Operating Profit(Profit/ Loss)</c:v>
                </c:pt>
              </c:strCache>
            </c:strRef>
          </c:tx>
          <c:spPr>
            <a:ln w="44450">
              <a:solidFill>
                <a:srgbClr val="FF0000"/>
              </a:solidFill>
            </a:ln>
          </c:spPr>
          <c:marker>
            <c:symbol val="none"/>
          </c:marker>
          <c:cat>
            <c:strRef>
              <c:f>Sayfa1!$B$1:$E$1</c:f>
              <c:strCache>
                <c:ptCount val="4"/>
                <c:pt idx="0">
                  <c:v>2009</c:v>
                </c:pt>
                <c:pt idx="1">
                  <c:v>2010</c:v>
                </c:pt>
                <c:pt idx="2">
                  <c:v>2011 (Est)</c:v>
                </c:pt>
                <c:pt idx="3">
                  <c:v>2012 (Forecast)</c:v>
                </c:pt>
              </c:strCache>
            </c:strRef>
          </c:cat>
          <c:val>
            <c:numRef>
              <c:f>Sayfa1!$B$3:$E$3</c:f>
              <c:numCache>
                <c:formatCode>#,##0\ [$USD]</c:formatCode>
                <c:ptCount val="4"/>
                <c:pt idx="0">
                  <c:v>56000</c:v>
                </c:pt>
                <c:pt idx="1">
                  <c:v>785620</c:v>
                </c:pt>
                <c:pt idx="2">
                  <c:v>2095557</c:v>
                </c:pt>
                <c:pt idx="3">
                  <c:v>4200000</c:v>
                </c:pt>
              </c:numCache>
            </c:numRef>
          </c:val>
        </c:ser>
        <c:marker val="1"/>
        <c:axId val="122146816"/>
        <c:axId val="122158464"/>
      </c:lineChart>
      <c:catAx>
        <c:axId val="122146816"/>
        <c:scaling>
          <c:orientation val="minMax"/>
        </c:scaling>
        <c:axPos val="b"/>
        <c:majorTickMark val="none"/>
        <c:tickLblPos val="nextTo"/>
        <c:crossAx val="122158464"/>
        <c:crosses val="autoZero"/>
        <c:auto val="1"/>
        <c:lblAlgn val="ctr"/>
        <c:lblOffset val="100"/>
      </c:catAx>
      <c:valAx>
        <c:axId val="122158464"/>
        <c:scaling>
          <c:orientation val="minMax"/>
        </c:scaling>
        <c:axPos val="l"/>
        <c:majorGridlines/>
        <c:numFmt formatCode="#,##0\ [$USD]" sourceLinked="1"/>
        <c:majorTickMark val="none"/>
        <c:tickLblPos val="nextTo"/>
        <c:spPr>
          <a:ln w="9525">
            <a:noFill/>
          </a:ln>
        </c:spPr>
        <c:crossAx val="122146816"/>
        <c:crosses val="autoZero"/>
        <c:crossBetween val="between"/>
      </c:valAx>
    </c:plotArea>
    <c:legend>
      <c:legendPos val="b"/>
      <c:layout/>
    </c:legend>
    <c:plotVisOnly val="1"/>
  </c:chart>
  <c:spPr>
    <a:ln w="15875">
      <a:solidFill>
        <a:schemeClr val="bg2">
          <a:lumMod val="60000"/>
          <a:lumOff val="40000"/>
        </a:schemeClr>
      </a:solidFill>
    </a:ln>
    <a:effectLst>
      <a:innerShdw blurRad="63500" dist="50800">
        <a:prstClr val="black">
          <a:alpha val="50000"/>
        </a:prstClr>
      </a:innerShdw>
    </a:effectLst>
  </c:sp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lnSpc>
                <a:spcPct val="100000"/>
              </a:lnSpc>
              <a:spcBef>
                <a:spcPct val="0"/>
              </a:spcBef>
              <a:defRPr sz="1200">
                <a:latin typeface="Arial" charset="0"/>
                <a:cs typeface="+mn-cs"/>
              </a:defRPr>
            </a:lvl1pPr>
          </a:lstStyle>
          <a:p>
            <a:pPr>
              <a:defRPr/>
            </a:pPr>
            <a:endParaRPr lang="en-US"/>
          </a:p>
        </p:txBody>
      </p:sp>
      <p:sp>
        <p:nvSpPr>
          <p:cNvPr id="3789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defRPr sz="1200">
                <a:latin typeface="Arial" charset="0"/>
                <a:cs typeface="+mn-cs"/>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789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789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lnSpc>
                <a:spcPct val="100000"/>
              </a:lnSpc>
              <a:spcBef>
                <a:spcPct val="0"/>
              </a:spcBef>
              <a:defRPr sz="1200">
                <a:latin typeface="Arial" charset="0"/>
                <a:cs typeface="+mn-cs"/>
              </a:defRPr>
            </a:lvl1pPr>
          </a:lstStyle>
          <a:p>
            <a:pPr>
              <a:defRPr/>
            </a:pPr>
            <a:endParaRPr lang="en-US"/>
          </a:p>
        </p:txBody>
      </p:sp>
      <p:sp>
        <p:nvSpPr>
          <p:cNvPr id="3789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spcBef>
                <a:spcPct val="0"/>
              </a:spcBef>
              <a:defRPr sz="1200">
                <a:latin typeface="Arial" charset="0"/>
                <a:cs typeface="+mn-cs"/>
              </a:defRPr>
            </a:lvl1pPr>
          </a:lstStyle>
          <a:p>
            <a:pPr>
              <a:defRPr/>
            </a:pPr>
            <a:fld id="{DA86BB31-A706-4A79-BC23-AC29E183D262}"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p:txBody>
          <a:bodyPr/>
          <a:lstStyle/>
          <a:p>
            <a:pPr>
              <a:defRPr/>
            </a:pPr>
            <a:fld id="{5E581AAC-1915-4261-80F6-9BB51215A7B5}" type="slidenum">
              <a:rPr lang="en-US" smtClean="0"/>
              <a:pPr>
                <a:defRPr/>
              </a:pPr>
              <a:t>1</a:t>
            </a:fld>
            <a:endParaRPr lang="en-US" smtClean="0"/>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p:spPr>
        <p:txBody>
          <a:bodyPr/>
          <a:lstStyle/>
          <a:p>
            <a:pPr eaLnBrk="1" hangingPunct="1"/>
            <a:endParaRPr lang="tr-T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p:txBody>
          <a:bodyPr/>
          <a:lstStyle/>
          <a:p>
            <a:pPr>
              <a:defRPr/>
            </a:pPr>
            <a:fld id="{A85371D1-822C-4645-8E73-A14C081482CC}" type="slidenum">
              <a:rPr lang="en-US" smtClean="0"/>
              <a:pPr>
                <a:defRPr/>
              </a:pPr>
              <a:t>2</a:t>
            </a:fld>
            <a:endParaRPr lang="en-US" smtClean="0"/>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p:spPr>
        <p:txBody>
          <a:bodyPr/>
          <a:lstStyle/>
          <a:p>
            <a:pPr eaLnBrk="1" hangingPunct="1"/>
            <a:endParaRPr lang="tr-T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p:txBody>
          <a:bodyPr/>
          <a:lstStyle/>
          <a:p>
            <a:pPr>
              <a:defRPr/>
            </a:pPr>
            <a:fld id="{5E581AAC-1915-4261-80F6-9BB51215A7B5}" type="slidenum">
              <a:rPr lang="en-US" smtClean="0"/>
              <a:pPr>
                <a:defRPr/>
              </a:pPr>
              <a:t>7</a:t>
            </a:fld>
            <a:endParaRPr lang="en-US" smtClean="0"/>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p:spPr>
        <p:txBody>
          <a:bodyPr/>
          <a:lstStyle/>
          <a:p>
            <a:pPr eaLnBrk="1" hangingPunct="1"/>
            <a:endParaRPr lang="tr-T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18" name="Line 20"/>
          <p:cNvSpPr>
            <a:spLocks noChangeShapeType="1"/>
          </p:cNvSpPr>
          <p:nvPr userDrawn="1"/>
        </p:nvSpPr>
        <p:spPr bwMode="auto">
          <a:xfrm>
            <a:off x="1258888" y="6742113"/>
            <a:ext cx="7921625" cy="0"/>
          </a:xfrm>
          <a:prstGeom prst="line">
            <a:avLst/>
          </a:prstGeom>
          <a:noFill/>
          <a:ln w="38100">
            <a:solidFill>
              <a:schemeClr val="accent1"/>
            </a:solidFill>
            <a:round/>
            <a:headEnd/>
            <a:tailEnd/>
          </a:ln>
          <a:effectLst/>
        </p:spPr>
        <p:txBody>
          <a:bodyPr/>
          <a:lstStyle/>
          <a:p>
            <a:pPr algn="ctr">
              <a:lnSpc>
                <a:spcPct val="90000"/>
              </a:lnSpc>
              <a:spcBef>
                <a:spcPct val="20000"/>
              </a:spcBef>
              <a:defRPr/>
            </a:pPr>
            <a:endParaRPr lang="en-US" sz="1800">
              <a:latin typeface="Book Antiqua" pitchFamily="18" charset="0"/>
              <a:cs typeface="+mn-cs"/>
            </a:endParaRPr>
          </a:p>
        </p:txBody>
      </p:sp>
      <p:sp>
        <p:nvSpPr>
          <p:cNvPr id="76819"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r>
              <a:rPr lang="tr-TR"/>
              <a:t>Asıl başlık stili için tıklatın</a:t>
            </a:r>
          </a:p>
        </p:txBody>
      </p:sp>
      <p:sp>
        <p:nvSpPr>
          <p:cNvPr id="76820"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r>
              <a:rPr lang="tr-TR"/>
              <a:t>Asıl alt başlık stilini düzenlemek için tıklatın</a:t>
            </a:r>
          </a:p>
        </p:txBody>
      </p:sp>
      <p:sp>
        <p:nvSpPr>
          <p:cNvPr id="19" name="Rectangle 16"/>
          <p:cNvSpPr>
            <a:spLocks noGrp="1" noChangeArrowheads="1"/>
          </p:cNvSpPr>
          <p:nvPr>
            <p:ph type="dt" sz="half" idx="10"/>
          </p:nvPr>
        </p:nvSpPr>
        <p:spPr>
          <a:xfrm>
            <a:off x="457200" y="6248400"/>
            <a:ext cx="2133600" cy="457200"/>
          </a:xfrm>
        </p:spPr>
        <p:txBody>
          <a:bodyPr/>
          <a:lstStyle>
            <a:lvl1pPr>
              <a:defRPr/>
            </a:lvl1pPr>
          </a:lstStyle>
          <a:p>
            <a:pPr>
              <a:defRPr/>
            </a:pPr>
            <a:fld id="{506C011F-D056-4EB2-8E0A-E9602DD5515F}" type="datetime1">
              <a:rPr lang="tr-TR"/>
              <a:pPr>
                <a:defRPr/>
              </a:pPr>
              <a:t>01.03.2012</a:t>
            </a:fld>
            <a:endParaRPr lang="tr-TR"/>
          </a:p>
        </p:txBody>
      </p:sp>
      <p:sp>
        <p:nvSpPr>
          <p:cNvPr id="20" name="Rectangle 17"/>
          <p:cNvSpPr>
            <a:spLocks noGrp="1" noChangeArrowheads="1"/>
          </p:cNvSpPr>
          <p:nvPr>
            <p:ph type="ftr" sz="quarter" idx="11"/>
          </p:nvPr>
        </p:nvSpPr>
        <p:spPr>
          <a:xfrm>
            <a:off x="3124200" y="6248400"/>
            <a:ext cx="2895600" cy="457200"/>
          </a:xfrm>
        </p:spPr>
        <p:txBody>
          <a:bodyPr/>
          <a:lstStyle>
            <a:lvl1pPr algn="ctr">
              <a:defRPr sz="1200">
                <a:solidFill>
                  <a:schemeClr val="tx1"/>
                </a:solidFill>
                <a:latin typeface="+mn-lt"/>
              </a:defRPr>
            </a:lvl1pPr>
          </a:lstStyle>
          <a:p>
            <a:pPr>
              <a:defRPr/>
            </a:pPr>
            <a:endParaRPr lang="tr-TR"/>
          </a:p>
        </p:txBody>
      </p:sp>
      <p:sp>
        <p:nvSpPr>
          <p:cNvPr id="21" name="Rectangle 18"/>
          <p:cNvSpPr>
            <a:spLocks noGrp="1" noChangeArrowheads="1"/>
          </p:cNvSpPr>
          <p:nvPr>
            <p:ph type="sldNum" sz="quarter" idx="12"/>
          </p:nvPr>
        </p:nvSpPr>
        <p:spPr>
          <a:xfrm>
            <a:off x="6553200" y="6248400"/>
            <a:ext cx="2133600" cy="457200"/>
          </a:xfrm>
        </p:spPr>
        <p:txBody>
          <a:bodyPr/>
          <a:lstStyle>
            <a:lvl1pPr>
              <a:defRPr sz="1200">
                <a:solidFill>
                  <a:schemeClr val="tx1"/>
                </a:solidFill>
              </a:defRPr>
            </a:lvl1pPr>
          </a:lstStyle>
          <a:p>
            <a:pPr>
              <a:defRPr/>
            </a:pPr>
            <a:fld id="{3C683560-F6F5-4EEB-94B4-BDAC8FCEBE12}" type="slidenum">
              <a:rPr lang="tr-TR"/>
              <a:pPr>
                <a:defRPr/>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2"/>
          <p:cNvSpPr>
            <a:spLocks noGrp="1" noChangeArrowheads="1"/>
          </p:cNvSpPr>
          <p:nvPr>
            <p:ph type="ftr" sz="quarter" idx="10"/>
          </p:nvPr>
        </p:nvSpPr>
        <p:spPr>
          <a:ln/>
        </p:spPr>
        <p:txBody>
          <a:bodyPr/>
          <a:lstStyle>
            <a:lvl1pPr>
              <a:defRPr/>
            </a:lvl1pPr>
          </a:lstStyle>
          <a:p>
            <a:pPr>
              <a:defRPr/>
            </a:pPr>
            <a:r>
              <a:rPr lang="tr-TR"/>
              <a:t>Professional Telecommunications Solutions</a:t>
            </a:r>
          </a:p>
        </p:txBody>
      </p:sp>
      <p:sp>
        <p:nvSpPr>
          <p:cNvPr id="5" name="Rectangle 3"/>
          <p:cNvSpPr>
            <a:spLocks noGrp="1" noChangeArrowheads="1"/>
          </p:cNvSpPr>
          <p:nvPr>
            <p:ph type="sldNum" sz="quarter" idx="11"/>
          </p:nvPr>
        </p:nvSpPr>
        <p:spPr>
          <a:ln/>
        </p:spPr>
        <p:txBody>
          <a:bodyPr/>
          <a:lstStyle>
            <a:lvl1pPr>
              <a:defRPr/>
            </a:lvl1pPr>
          </a:lstStyle>
          <a:p>
            <a:pPr>
              <a:defRPr/>
            </a:pPr>
            <a:r>
              <a:rPr lang="tr-TR"/>
              <a:t>www.ozonetele.com.tr</a:t>
            </a:r>
          </a:p>
        </p:txBody>
      </p:sp>
      <p:sp>
        <p:nvSpPr>
          <p:cNvPr id="6" name="Rectangle 16"/>
          <p:cNvSpPr>
            <a:spLocks noGrp="1" noChangeArrowheads="1"/>
          </p:cNvSpPr>
          <p:nvPr>
            <p:ph type="dt" sz="half" idx="12"/>
          </p:nvPr>
        </p:nvSpPr>
        <p:spPr>
          <a:ln/>
        </p:spPr>
        <p:txBody>
          <a:bodyPr/>
          <a:lstStyle>
            <a:lvl1pPr>
              <a:defRPr/>
            </a:lvl1pPr>
          </a:lstStyle>
          <a:p>
            <a:pPr>
              <a:defRPr/>
            </a:pPr>
            <a:fld id="{BBFBF7EF-26E5-42A8-A908-56F1C5E30DEB}" type="datetime1">
              <a:rPr lang="tr-TR"/>
              <a:pPr>
                <a:defRPr/>
              </a:pPr>
              <a:t>01.03.2012</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457200"/>
            <a:ext cx="2057400" cy="5410200"/>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457200"/>
            <a:ext cx="6019800" cy="541020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2"/>
          <p:cNvSpPr>
            <a:spLocks noGrp="1" noChangeArrowheads="1"/>
          </p:cNvSpPr>
          <p:nvPr>
            <p:ph type="ftr" sz="quarter" idx="10"/>
          </p:nvPr>
        </p:nvSpPr>
        <p:spPr>
          <a:ln/>
        </p:spPr>
        <p:txBody>
          <a:bodyPr/>
          <a:lstStyle>
            <a:lvl1pPr>
              <a:defRPr/>
            </a:lvl1pPr>
          </a:lstStyle>
          <a:p>
            <a:pPr>
              <a:defRPr/>
            </a:pPr>
            <a:r>
              <a:rPr lang="tr-TR"/>
              <a:t>Professional Telecommunications Solutions</a:t>
            </a:r>
          </a:p>
        </p:txBody>
      </p:sp>
      <p:sp>
        <p:nvSpPr>
          <p:cNvPr id="5" name="Rectangle 3"/>
          <p:cNvSpPr>
            <a:spLocks noGrp="1" noChangeArrowheads="1"/>
          </p:cNvSpPr>
          <p:nvPr>
            <p:ph type="sldNum" sz="quarter" idx="11"/>
          </p:nvPr>
        </p:nvSpPr>
        <p:spPr>
          <a:ln/>
        </p:spPr>
        <p:txBody>
          <a:bodyPr/>
          <a:lstStyle>
            <a:lvl1pPr>
              <a:defRPr/>
            </a:lvl1pPr>
          </a:lstStyle>
          <a:p>
            <a:pPr>
              <a:defRPr/>
            </a:pPr>
            <a:r>
              <a:rPr lang="tr-TR"/>
              <a:t>www.ozonetele.com.tr</a:t>
            </a:r>
          </a:p>
        </p:txBody>
      </p:sp>
      <p:sp>
        <p:nvSpPr>
          <p:cNvPr id="6" name="Rectangle 16"/>
          <p:cNvSpPr>
            <a:spLocks noGrp="1" noChangeArrowheads="1"/>
          </p:cNvSpPr>
          <p:nvPr>
            <p:ph type="dt" sz="half" idx="12"/>
          </p:nvPr>
        </p:nvSpPr>
        <p:spPr>
          <a:ln/>
        </p:spPr>
        <p:txBody>
          <a:bodyPr/>
          <a:lstStyle>
            <a:lvl1pPr>
              <a:defRPr/>
            </a:lvl1pPr>
          </a:lstStyle>
          <a:p>
            <a:pPr>
              <a:defRPr/>
            </a:pPr>
            <a:fld id="{C57EEA68-5F5B-419F-BCC7-A4BA50FE5FA2}" type="datetime1">
              <a:rPr lang="tr-TR"/>
              <a:pPr>
                <a:defRPr/>
              </a:pPr>
              <a:t>01.03.2012</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2"/>
          <p:cNvSpPr>
            <a:spLocks noGrp="1" noChangeArrowheads="1"/>
          </p:cNvSpPr>
          <p:nvPr>
            <p:ph type="ftr" sz="quarter" idx="10"/>
          </p:nvPr>
        </p:nvSpPr>
        <p:spPr>
          <a:ln/>
        </p:spPr>
        <p:txBody>
          <a:bodyPr/>
          <a:lstStyle>
            <a:lvl1pPr>
              <a:defRPr/>
            </a:lvl1pPr>
          </a:lstStyle>
          <a:p>
            <a:pPr>
              <a:defRPr/>
            </a:pPr>
            <a:r>
              <a:rPr lang="tr-TR"/>
              <a:t>Professional Telecommunications Solutions</a:t>
            </a:r>
          </a:p>
        </p:txBody>
      </p:sp>
      <p:sp>
        <p:nvSpPr>
          <p:cNvPr id="5" name="Rectangle 3"/>
          <p:cNvSpPr>
            <a:spLocks noGrp="1" noChangeArrowheads="1"/>
          </p:cNvSpPr>
          <p:nvPr>
            <p:ph type="sldNum" sz="quarter" idx="11"/>
          </p:nvPr>
        </p:nvSpPr>
        <p:spPr>
          <a:ln/>
        </p:spPr>
        <p:txBody>
          <a:bodyPr/>
          <a:lstStyle>
            <a:lvl1pPr>
              <a:defRPr/>
            </a:lvl1pPr>
          </a:lstStyle>
          <a:p>
            <a:pPr>
              <a:defRPr/>
            </a:pPr>
            <a:r>
              <a:rPr lang="tr-TR"/>
              <a:t>www.ozonetele.com.tr</a:t>
            </a:r>
          </a:p>
        </p:txBody>
      </p:sp>
      <p:sp>
        <p:nvSpPr>
          <p:cNvPr id="6" name="Rectangle 16"/>
          <p:cNvSpPr>
            <a:spLocks noGrp="1" noChangeArrowheads="1"/>
          </p:cNvSpPr>
          <p:nvPr>
            <p:ph type="dt" sz="half" idx="12"/>
          </p:nvPr>
        </p:nvSpPr>
        <p:spPr>
          <a:ln/>
        </p:spPr>
        <p:txBody>
          <a:bodyPr/>
          <a:lstStyle>
            <a:lvl1pPr>
              <a:defRPr/>
            </a:lvl1pPr>
          </a:lstStyle>
          <a:p>
            <a:pPr>
              <a:defRPr/>
            </a:pPr>
            <a:fld id="{8032F6BB-5340-47F0-A1F8-52BD248C771E}" type="datetime1">
              <a:rPr lang="tr-TR"/>
              <a:pPr>
                <a:defRPr/>
              </a:pPr>
              <a:t>01.03.2012</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2"/>
          <p:cNvSpPr>
            <a:spLocks noGrp="1" noChangeArrowheads="1"/>
          </p:cNvSpPr>
          <p:nvPr>
            <p:ph type="ftr" sz="quarter" idx="10"/>
          </p:nvPr>
        </p:nvSpPr>
        <p:spPr>
          <a:ln/>
        </p:spPr>
        <p:txBody>
          <a:bodyPr/>
          <a:lstStyle>
            <a:lvl1pPr>
              <a:defRPr/>
            </a:lvl1pPr>
          </a:lstStyle>
          <a:p>
            <a:pPr>
              <a:defRPr/>
            </a:pPr>
            <a:r>
              <a:rPr lang="tr-TR"/>
              <a:t>Professional Telecommunications Solutions</a:t>
            </a:r>
          </a:p>
        </p:txBody>
      </p:sp>
      <p:sp>
        <p:nvSpPr>
          <p:cNvPr id="5" name="Rectangle 3"/>
          <p:cNvSpPr>
            <a:spLocks noGrp="1" noChangeArrowheads="1"/>
          </p:cNvSpPr>
          <p:nvPr>
            <p:ph type="sldNum" sz="quarter" idx="11"/>
          </p:nvPr>
        </p:nvSpPr>
        <p:spPr>
          <a:ln/>
        </p:spPr>
        <p:txBody>
          <a:bodyPr/>
          <a:lstStyle>
            <a:lvl1pPr>
              <a:defRPr/>
            </a:lvl1pPr>
          </a:lstStyle>
          <a:p>
            <a:pPr>
              <a:defRPr/>
            </a:pPr>
            <a:r>
              <a:rPr lang="tr-TR"/>
              <a:t>www.ozonetele.com.tr</a:t>
            </a:r>
          </a:p>
        </p:txBody>
      </p:sp>
      <p:sp>
        <p:nvSpPr>
          <p:cNvPr id="6" name="Rectangle 16"/>
          <p:cNvSpPr>
            <a:spLocks noGrp="1" noChangeArrowheads="1"/>
          </p:cNvSpPr>
          <p:nvPr>
            <p:ph type="dt" sz="half" idx="12"/>
          </p:nvPr>
        </p:nvSpPr>
        <p:spPr>
          <a:ln/>
        </p:spPr>
        <p:txBody>
          <a:bodyPr/>
          <a:lstStyle>
            <a:lvl1pPr>
              <a:defRPr/>
            </a:lvl1pPr>
          </a:lstStyle>
          <a:p>
            <a:pPr>
              <a:defRPr/>
            </a:pPr>
            <a:fld id="{24BD610B-0EA7-4ADD-888E-808899C8D335}" type="datetime1">
              <a:rPr lang="tr-TR"/>
              <a:pPr>
                <a:defRPr/>
              </a:pPr>
              <a:t>01.03.2012</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2"/>
          <p:cNvSpPr>
            <a:spLocks noGrp="1" noChangeArrowheads="1"/>
          </p:cNvSpPr>
          <p:nvPr>
            <p:ph type="ftr" sz="quarter" idx="10"/>
          </p:nvPr>
        </p:nvSpPr>
        <p:spPr>
          <a:ln/>
        </p:spPr>
        <p:txBody>
          <a:bodyPr/>
          <a:lstStyle>
            <a:lvl1pPr>
              <a:defRPr/>
            </a:lvl1pPr>
          </a:lstStyle>
          <a:p>
            <a:pPr>
              <a:defRPr/>
            </a:pPr>
            <a:r>
              <a:rPr lang="tr-TR"/>
              <a:t>Professional Telecommunications Solutions</a:t>
            </a:r>
          </a:p>
        </p:txBody>
      </p:sp>
      <p:sp>
        <p:nvSpPr>
          <p:cNvPr id="6" name="Rectangle 3"/>
          <p:cNvSpPr>
            <a:spLocks noGrp="1" noChangeArrowheads="1"/>
          </p:cNvSpPr>
          <p:nvPr>
            <p:ph type="sldNum" sz="quarter" idx="11"/>
          </p:nvPr>
        </p:nvSpPr>
        <p:spPr>
          <a:ln/>
        </p:spPr>
        <p:txBody>
          <a:bodyPr/>
          <a:lstStyle>
            <a:lvl1pPr>
              <a:defRPr/>
            </a:lvl1pPr>
          </a:lstStyle>
          <a:p>
            <a:pPr>
              <a:defRPr/>
            </a:pPr>
            <a:r>
              <a:rPr lang="tr-TR"/>
              <a:t>www.ozonetele.com.tr</a:t>
            </a:r>
          </a:p>
        </p:txBody>
      </p:sp>
      <p:sp>
        <p:nvSpPr>
          <p:cNvPr id="7" name="Rectangle 16"/>
          <p:cNvSpPr>
            <a:spLocks noGrp="1" noChangeArrowheads="1"/>
          </p:cNvSpPr>
          <p:nvPr>
            <p:ph type="dt" sz="half" idx="12"/>
          </p:nvPr>
        </p:nvSpPr>
        <p:spPr>
          <a:ln/>
        </p:spPr>
        <p:txBody>
          <a:bodyPr/>
          <a:lstStyle>
            <a:lvl1pPr>
              <a:defRPr/>
            </a:lvl1pPr>
          </a:lstStyle>
          <a:p>
            <a:pPr>
              <a:defRPr/>
            </a:pPr>
            <a:fld id="{467B2F47-E57B-4417-BB69-C67DCDF05EDB}" type="datetime1">
              <a:rPr lang="tr-TR"/>
              <a:pPr>
                <a:defRPr/>
              </a:pPr>
              <a:t>01.03.2012</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2"/>
          <p:cNvSpPr>
            <a:spLocks noGrp="1" noChangeArrowheads="1"/>
          </p:cNvSpPr>
          <p:nvPr>
            <p:ph type="ftr" sz="quarter" idx="10"/>
          </p:nvPr>
        </p:nvSpPr>
        <p:spPr>
          <a:ln/>
        </p:spPr>
        <p:txBody>
          <a:bodyPr/>
          <a:lstStyle>
            <a:lvl1pPr>
              <a:defRPr/>
            </a:lvl1pPr>
          </a:lstStyle>
          <a:p>
            <a:pPr>
              <a:defRPr/>
            </a:pPr>
            <a:r>
              <a:rPr lang="tr-TR"/>
              <a:t>Professional Telecommunications Solutions</a:t>
            </a:r>
          </a:p>
        </p:txBody>
      </p:sp>
      <p:sp>
        <p:nvSpPr>
          <p:cNvPr id="8" name="Rectangle 3"/>
          <p:cNvSpPr>
            <a:spLocks noGrp="1" noChangeArrowheads="1"/>
          </p:cNvSpPr>
          <p:nvPr>
            <p:ph type="sldNum" sz="quarter" idx="11"/>
          </p:nvPr>
        </p:nvSpPr>
        <p:spPr>
          <a:ln/>
        </p:spPr>
        <p:txBody>
          <a:bodyPr/>
          <a:lstStyle>
            <a:lvl1pPr>
              <a:defRPr/>
            </a:lvl1pPr>
          </a:lstStyle>
          <a:p>
            <a:pPr>
              <a:defRPr/>
            </a:pPr>
            <a:r>
              <a:rPr lang="tr-TR"/>
              <a:t>www.ozonetele.com.tr</a:t>
            </a:r>
          </a:p>
        </p:txBody>
      </p:sp>
      <p:sp>
        <p:nvSpPr>
          <p:cNvPr id="9" name="Rectangle 16"/>
          <p:cNvSpPr>
            <a:spLocks noGrp="1" noChangeArrowheads="1"/>
          </p:cNvSpPr>
          <p:nvPr>
            <p:ph type="dt" sz="half" idx="12"/>
          </p:nvPr>
        </p:nvSpPr>
        <p:spPr>
          <a:ln/>
        </p:spPr>
        <p:txBody>
          <a:bodyPr/>
          <a:lstStyle>
            <a:lvl1pPr>
              <a:defRPr/>
            </a:lvl1pPr>
          </a:lstStyle>
          <a:p>
            <a:pPr>
              <a:defRPr/>
            </a:pPr>
            <a:fld id="{2D04775E-015F-4D4D-B7A9-9C443BC52984}" type="datetime1">
              <a:rPr lang="tr-TR"/>
              <a:pPr>
                <a:defRPr/>
              </a:pPr>
              <a:t>01.03.2012</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Rectangle 2"/>
          <p:cNvSpPr>
            <a:spLocks noGrp="1" noChangeArrowheads="1"/>
          </p:cNvSpPr>
          <p:nvPr>
            <p:ph type="ftr" sz="quarter" idx="10"/>
          </p:nvPr>
        </p:nvSpPr>
        <p:spPr>
          <a:ln/>
        </p:spPr>
        <p:txBody>
          <a:bodyPr/>
          <a:lstStyle>
            <a:lvl1pPr>
              <a:defRPr/>
            </a:lvl1pPr>
          </a:lstStyle>
          <a:p>
            <a:pPr>
              <a:defRPr/>
            </a:pPr>
            <a:r>
              <a:rPr lang="tr-TR"/>
              <a:t>Professional Telecommunications Solutions</a:t>
            </a:r>
          </a:p>
        </p:txBody>
      </p:sp>
      <p:sp>
        <p:nvSpPr>
          <p:cNvPr id="4" name="Rectangle 3"/>
          <p:cNvSpPr>
            <a:spLocks noGrp="1" noChangeArrowheads="1"/>
          </p:cNvSpPr>
          <p:nvPr>
            <p:ph type="sldNum" sz="quarter" idx="11"/>
          </p:nvPr>
        </p:nvSpPr>
        <p:spPr>
          <a:ln/>
        </p:spPr>
        <p:txBody>
          <a:bodyPr/>
          <a:lstStyle>
            <a:lvl1pPr>
              <a:defRPr/>
            </a:lvl1pPr>
          </a:lstStyle>
          <a:p>
            <a:pPr>
              <a:defRPr/>
            </a:pPr>
            <a:r>
              <a:rPr lang="tr-TR"/>
              <a:t>www.ozonetele.com.tr</a:t>
            </a:r>
          </a:p>
        </p:txBody>
      </p:sp>
      <p:sp>
        <p:nvSpPr>
          <p:cNvPr id="5" name="Rectangle 16"/>
          <p:cNvSpPr>
            <a:spLocks noGrp="1" noChangeArrowheads="1"/>
          </p:cNvSpPr>
          <p:nvPr>
            <p:ph type="dt" sz="half" idx="12"/>
          </p:nvPr>
        </p:nvSpPr>
        <p:spPr>
          <a:ln/>
        </p:spPr>
        <p:txBody>
          <a:bodyPr/>
          <a:lstStyle>
            <a:lvl1pPr>
              <a:defRPr/>
            </a:lvl1pPr>
          </a:lstStyle>
          <a:p>
            <a:pPr>
              <a:defRPr/>
            </a:pPr>
            <a:fld id="{2794A943-3C60-4095-9217-13C20B52074D}" type="datetime1">
              <a:rPr lang="tr-TR"/>
              <a:pPr>
                <a:defRPr/>
              </a:pPr>
              <a:t>01.03.2012</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r>
              <a:rPr lang="tr-TR"/>
              <a:t>Professional Telecommunications Solutions</a:t>
            </a:r>
          </a:p>
        </p:txBody>
      </p:sp>
      <p:sp>
        <p:nvSpPr>
          <p:cNvPr id="3" name="Rectangle 3"/>
          <p:cNvSpPr>
            <a:spLocks noGrp="1" noChangeArrowheads="1"/>
          </p:cNvSpPr>
          <p:nvPr>
            <p:ph type="sldNum" sz="quarter" idx="11"/>
          </p:nvPr>
        </p:nvSpPr>
        <p:spPr>
          <a:ln/>
        </p:spPr>
        <p:txBody>
          <a:bodyPr/>
          <a:lstStyle>
            <a:lvl1pPr>
              <a:defRPr/>
            </a:lvl1pPr>
          </a:lstStyle>
          <a:p>
            <a:pPr>
              <a:defRPr/>
            </a:pPr>
            <a:r>
              <a:rPr lang="tr-TR"/>
              <a:t>www.ozonetele.com.tr</a:t>
            </a:r>
          </a:p>
        </p:txBody>
      </p:sp>
      <p:sp>
        <p:nvSpPr>
          <p:cNvPr id="4" name="Rectangle 16"/>
          <p:cNvSpPr>
            <a:spLocks noGrp="1" noChangeArrowheads="1"/>
          </p:cNvSpPr>
          <p:nvPr>
            <p:ph type="dt" sz="half" idx="12"/>
          </p:nvPr>
        </p:nvSpPr>
        <p:spPr>
          <a:ln/>
        </p:spPr>
        <p:txBody>
          <a:bodyPr/>
          <a:lstStyle>
            <a:lvl1pPr>
              <a:defRPr/>
            </a:lvl1pPr>
          </a:lstStyle>
          <a:p>
            <a:pPr>
              <a:defRPr/>
            </a:pPr>
            <a:fld id="{A5E16E1C-6F1C-457F-861D-2B61016737D0}" type="datetime1">
              <a:rPr lang="tr-TR"/>
              <a:pPr>
                <a:defRPr/>
              </a:pPr>
              <a:t>01.03.2012</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2"/>
          <p:cNvSpPr>
            <a:spLocks noGrp="1" noChangeArrowheads="1"/>
          </p:cNvSpPr>
          <p:nvPr>
            <p:ph type="ftr" sz="quarter" idx="10"/>
          </p:nvPr>
        </p:nvSpPr>
        <p:spPr>
          <a:ln/>
        </p:spPr>
        <p:txBody>
          <a:bodyPr/>
          <a:lstStyle>
            <a:lvl1pPr>
              <a:defRPr/>
            </a:lvl1pPr>
          </a:lstStyle>
          <a:p>
            <a:pPr>
              <a:defRPr/>
            </a:pPr>
            <a:r>
              <a:rPr lang="tr-TR"/>
              <a:t>Professional Telecommunications Solutions</a:t>
            </a:r>
          </a:p>
        </p:txBody>
      </p:sp>
      <p:sp>
        <p:nvSpPr>
          <p:cNvPr id="6" name="Rectangle 3"/>
          <p:cNvSpPr>
            <a:spLocks noGrp="1" noChangeArrowheads="1"/>
          </p:cNvSpPr>
          <p:nvPr>
            <p:ph type="sldNum" sz="quarter" idx="11"/>
          </p:nvPr>
        </p:nvSpPr>
        <p:spPr>
          <a:ln/>
        </p:spPr>
        <p:txBody>
          <a:bodyPr/>
          <a:lstStyle>
            <a:lvl1pPr>
              <a:defRPr/>
            </a:lvl1pPr>
          </a:lstStyle>
          <a:p>
            <a:pPr>
              <a:defRPr/>
            </a:pPr>
            <a:r>
              <a:rPr lang="tr-TR"/>
              <a:t>www.ozonetele.com.tr</a:t>
            </a:r>
          </a:p>
        </p:txBody>
      </p:sp>
      <p:sp>
        <p:nvSpPr>
          <p:cNvPr id="7" name="Rectangle 16"/>
          <p:cNvSpPr>
            <a:spLocks noGrp="1" noChangeArrowheads="1"/>
          </p:cNvSpPr>
          <p:nvPr>
            <p:ph type="dt" sz="half" idx="12"/>
          </p:nvPr>
        </p:nvSpPr>
        <p:spPr>
          <a:ln/>
        </p:spPr>
        <p:txBody>
          <a:bodyPr/>
          <a:lstStyle>
            <a:lvl1pPr>
              <a:defRPr/>
            </a:lvl1pPr>
          </a:lstStyle>
          <a:p>
            <a:pPr>
              <a:defRPr/>
            </a:pPr>
            <a:fld id="{19C76575-30AB-4675-8C73-CE384D4C1A82}" type="datetime1">
              <a:rPr lang="tr-TR"/>
              <a:pPr>
                <a:defRPr/>
              </a:pPr>
              <a:t>01.03.2012</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2"/>
          <p:cNvSpPr>
            <a:spLocks noGrp="1" noChangeArrowheads="1"/>
          </p:cNvSpPr>
          <p:nvPr>
            <p:ph type="ftr" sz="quarter" idx="10"/>
          </p:nvPr>
        </p:nvSpPr>
        <p:spPr>
          <a:ln/>
        </p:spPr>
        <p:txBody>
          <a:bodyPr/>
          <a:lstStyle>
            <a:lvl1pPr>
              <a:defRPr/>
            </a:lvl1pPr>
          </a:lstStyle>
          <a:p>
            <a:pPr>
              <a:defRPr/>
            </a:pPr>
            <a:r>
              <a:rPr lang="tr-TR"/>
              <a:t>Professional Telecommunications Solutions</a:t>
            </a:r>
          </a:p>
        </p:txBody>
      </p:sp>
      <p:sp>
        <p:nvSpPr>
          <p:cNvPr id="6" name="Rectangle 3"/>
          <p:cNvSpPr>
            <a:spLocks noGrp="1" noChangeArrowheads="1"/>
          </p:cNvSpPr>
          <p:nvPr>
            <p:ph type="sldNum" sz="quarter" idx="11"/>
          </p:nvPr>
        </p:nvSpPr>
        <p:spPr>
          <a:ln/>
        </p:spPr>
        <p:txBody>
          <a:bodyPr/>
          <a:lstStyle>
            <a:lvl1pPr>
              <a:defRPr/>
            </a:lvl1pPr>
          </a:lstStyle>
          <a:p>
            <a:pPr>
              <a:defRPr/>
            </a:pPr>
            <a:r>
              <a:rPr lang="tr-TR"/>
              <a:t>www.ozonetele.com.tr</a:t>
            </a:r>
          </a:p>
        </p:txBody>
      </p:sp>
      <p:sp>
        <p:nvSpPr>
          <p:cNvPr id="7" name="Rectangle 16"/>
          <p:cNvSpPr>
            <a:spLocks noGrp="1" noChangeArrowheads="1"/>
          </p:cNvSpPr>
          <p:nvPr>
            <p:ph type="dt" sz="half" idx="12"/>
          </p:nvPr>
        </p:nvSpPr>
        <p:spPr>
          <a:ln/>
        </p:spPr>
        <p:txBody>
          <a:bodyPr/>
          <a:lstStyle>
            <a:lvl1pPr>
              <a:defRPr/>
            </a:lvl1pPr>
          </a:lstStyle>
          <a:p>
            <a:pPr>
              <a:defRPr/>
            </a:pPr>
            <a:fld id="{C5B3A5CE-4348-4B71-B7BE-0A29D7978317}" type="datetime1">
              <a:rPr lang="tr-TR"/>
              <a:pPr>
                <a:defRPr/>
              </a:pPr>
              <a:t>01.03.2012</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9" descr="ozone-logo"/>
          <p:cNvPicPr>
            <a:picLocks noChangeAspect="1" noChangeArrowheads="1"/>
          </p:cNvPicPr>
          <p:nvPr userDrawn="1"/>
        </p:nvPicPr>
        <p:blipFill>
          <a:blip r:embed="rId13" cstate="print"/>
          <a:srcRect/>
          <a:stretch>
            <a:fillRect/>
          </a:stretch>
        </p:blipFill>
        <p:spPr bwMode="auto">
          <a:xfrm>
            <a:off x="12700" y="6284913"/>
            <a:ext cx="1331913" cy="574675"/>
          </a:xfrm>
          <a:prstGeom prst="rect">
            <a:avLst/>
          </a:prstGeom>
          <a:noFill/>
          <a:ln w="9525">
            <a:noFill/>
            <a:miter lim="800000"/>
            <a:headEnd/>
            <a:tailEnd/>
          </a:ln>
        </p:spPr>
      </p:pic>
      <p:sp>
        <p:nvSpPr>
          <p:cNvPr id="75778" name="Rectangle 2"/>
          <p:cNvSpPr>
            <a:spLocks noGrp="1" noChangeArrowheads="1"/>
          </p:cNvSpPr>
          <p:nvPr>
            <p:ph type="ftr" sz="quarter" idx="3"/>
          </p:nvPr>
        </p:nvSpPr>
        <p:spPr bwMode="auto">
          <a:xfrm>
            <a:off x="2547938" y="6308725"/>
            <a:ext cx="3824287"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000">
                <a:solidFill>
                  <a:srgbClr val="2296D0"/>
                </a:solidFill>
                <a:latin typeface="Arial Black" pitchFamily="34" charset="0"/>
              </a:defRPr>
            </a:lvl1pPr>
          </a:lstStyle>
          <a:p>
            <a:pPr>
              <a:defRPr/>
            </a:pPr>
            <a:r>
              <a:rPr lang="tr-TR"/>
              <a:t>Professional Telecommunications Solutions</a:t>
            </a:r>
          </a:p>
        </p:txBody>
      </p:sp>
      <p:sp>
        <p:nvSpPr>
          <p:cNvPr id="75779" name="Rectangle 3"/>
          <p:cNvSpPr>
            <a:spLocks noGrp="1" noChangeArrowheads="1"/>
          </p:cNvSpPr>
          <p:nvPr>
            <p:ph type="sldNum" sz="quarter" idx="4"/>
          </p:nvPr>
        </p:nvSpPr>
        <p:spPr bwMode="auto">
          <a:xfrm>
            <a:off x="6553200" y="630555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000">
                <a:solidFill>
                  <a:srgbClr val="2296D0"/>
                </a:solidFill>
                <a:latin typeface="Arial Black" pitchFamily="34" charset="0"/>
              </a:defRPr>
            </a:lvl1pPr>
          </a:lstStyle>
          <a:p>
            <a:pPr>
              <a:defRPr/>
            </a:pPr>
            <a:r>
              <a:rPr lang="tr-TR"/>
              <a:t>www.ozonetele.com.tr</a:t>
            </a:r>
          </a:p>
        </p:txBody>
      </p:sp>
      <p:grpSp>
        <p:nvGrpSpPr>
          <p:cNvPr id="1029" name="Group 4"/>
          <p:cNvGrpSpPr>
            <a:grpSpLocks/>
          </p:cNvGrpSpPr>
          <p:nvPr/>
        </p:nvGrpSpPr>
        <p:grpSpPr bwMode="auto">
          <a:xfrm>
            <a:off x="0" y="0"/>
            <a:ext cx="9144000" cy="546100"/>
            <a:chOff x="0" y="0"/>
            <a:chExt cx="5760" cy="344"/>
          </a:xfrm>
        </p:grpSpPr>
        <p:sp>
          <p:nvSpPr>
            <p:cNvPr id="75781"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lang="tr-TR" sz="2400">
                <a:latin typeface="Times New Roman" pitchFamily="18" charset="0"/>
              </a:endParaRPr>
            </a:p>
          </p:txBody>
        </p:sp>
        <p:sp>
          <p:nvSpPr>
            <p:cNvPr id="75782"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a:defRPr/>
              </a:pPr>
              <a:endParaRPr lang="tr-TR" sz="2400">
                <a:latin typeface="Times New Roman" pitchFamily="18" charset="0"/>
              </a:endParaRPr>
            </a:p>
          </p:txBody>
        </p:sp>
        <p:sp>
          <p:nvSpPr>
            <p:cNvPr id="75783"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a:defRPr/>
              </a:pPr>
              <a:endParaRPr lang="tr-TR" sz="1800">
                <a:solidFill>
                  <a:schemeClr val="hlink"/>
                </a:solidFill>
                <a:latin typeface="Arial" charset="0"/>
              </a:endParaRPr>
            </a:p>
          </p:txBody>
        </p:sp>
        <p:sp>
          <p:nvSpPr>
            <p:cNvPr id="75784"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a:defRPr/>
              </a:pPr>
              <a:endParaRPr lang="tr-TR" sz="1800">
                <a:solidFill>
                  <a:schemeClr val="hlink"/>
                </a:solidFill>
                <a:latin typeface="Arial" charset="0"/>
              </a:endParaRPr>
            </a:p>
          </p:txBody>
        </p:sp>
        <p:sp>
          <p:nvSpPr>
            <p:cNvPr id="75785"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a:defRPr/>
              </a:pPr>
              <a:endParaRPr lang="tr-TR" sz="1800">
                <a:solidFill>
                  <a:schemeClr val="accent2"/>
                </a:solidFill>
                <a:latin typeface="Arial" charset="0"/>
              </a:endParaRPr>
            </a:p>
          </p:txBody>
        </p:sp>
        <p:sp>
          <p:nvSpPr>
            <p:cNvPr id="75786"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a:defRPr/>
              </a:pPr>
              <a:endParaRPr lang="tr-TR" sz="1800">
                <a:solidFill>
                  <a:schemeClr val="hlink"/>
                </a:solidFill>
                <a:latin typeface="Arial" charset="0"/>
              </a:endParaRPr>
            </a:p>
          </p:txBody>
        </p:sp>
        <p:sp>
          <p:nvSpPr>
            <p:cNvPr id="75787"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a:defRPr/>
              </a:pPr>
              <a:endParaRPr lang="tr-TR" sz="2400">
                <a:latin typeface="Times New Roman" pitchFamily="18" charset="0"/>
              </a:endParaRPr>
            </a:p>
          </p:txBody>
        </p:sp>
        <p:sp>
          <p:nvSpPr>
            <p:cNvPr id="75788"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a:defRPr/>
              </a:pPr>
              <a:endParaRPr lang="tr-TR" sz="1800">
                <a:solidFill>
                  <a:schemeClr val="accent2"/>
                </a:solidFill>
                <a:latin typeface="Arial" charset="0"/>
              </a:endParaRPr>
            </a:p>
          </p:txBody>
        </p:sp>
        <p:sp>
          <p:nvSpPr>
            <p:cNvPr id="75789"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a:defRPr/>
              </a:pPr>
              <a:endParaRPr lang="tr-TR" sz="1800">
                <a:solidFill>
                  <a:schemeClr val="accent2"/>
                </a:solidFill>
                <a:latin typeface="Arial" charset="0"/>
              </a:endParaRPr>
            </a:p>
          </p:txBody>
        </p:sp>
      </p:grpSp>
      <p:sp>
        <p:nvSpPr>
          <p:cNvPr id="1030" name="Rectangle 14"/>
          <p:cNvSpPr>
            <a:spLocks noGrp="1" noChangeArrowheads="1"/>
          </p:cNvSpPr>
          <p:nvPr>
            <p:ph type="title"/>
          </p:nvPr>
        </p:nvSpPr>
        <p:spPr bwMode="auto">
          <a:xfrm>
            <a:off x="457200" y="457200"/>
            <a:ext cx="82296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1031"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75792"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a:latin typeface="+mn-lt"/>
              </a:defRPr>
            </a:lvl1pPr>
          </a:lstStyle>
          <a:p>
            <a:pPr>
              <a:defRPr/>
            </a:pPr>
            <a:fld id="{B0585CB0-D633-4E97-9E3B-904157F89EE5}" type="datetime1">
              <a:rPr lang="tr-TR"/>
              <a:pPr>
                <a:defRPr/>
              </a:pPr>
              <a:t>01.03.2012</a:t>
            </a:fld>
            <a:endParaRPr lang="tr-TR"/>
          </a:p>
        </p:txBody>
      </p:sp>
      <p:sp>
        <p:nvSpPr>
          <p:cNvPr id="11" name="Line 20"/>
          <p:cNvSpPr>
            <a:spLocks noChangeShapeType="1"/>
          </p:cNvSpPr>
          <p:nvPr userDrawn="1"/>
        </p:nvSpPr>
        <p:spPr bwMode="auto">
          <a:xfrm>
            <a:off x="1258888" y="6716713"/>
            <a:ext cx="7885112" cy="0"/>
          </a:xfrm>
          <a:prstGeom prst="line">
            <a:avLst/>
          </a:prstGeom>
          <a:noFill/>
          <a:ln w="38100">
            <a:solidFill>
              <a:schemeClr val="accent1"/>
            </a:solidFill>
            <a:round/>
            <a:headEnd/>
            <a:tailEnd/>
          </a:ln>
          <a:effectLst/>
        </p:spPr>
        <p:txBody>
          <a:bodyPr/>
          <a:lstStyle/>
          <a:p>
            <a:pPr algn="ctr">
              <a:lnSpc>
                <a:spcPct val="90000"/>
              </a:lnSpc>
              <a:spcBef>
                <a:spcPct val="20000"/>
              </a:spcBef>
              <a:defRPr/>
            </a:pPr>
            <a:endParaRPr lang="en-US" sz="1800">
              <a:latin typeface="Book Antiqua" pitchFamily="18" charset="0"/>
              <a:cs typeface="+mn-cs"/>
            </a:endParaRPr>
          </a:p>
        </p:txBody>
      </p:sp>
    </p:spTree>
  </p:cSld>
  <p:clrMap bg1="lt1" tx1="dk1" bg2="lt2" tx2="dk2" accent1="accent1" accent2="accent2" accent3="accent3" accent4="accent4" accent5="accent5" accent6="accent6" hlink="hlink" folHlink="folHlink"/>
  <p:sldLayoutIdLst>
    <p:sldLayoutId id="2147484037" r:id="rId1"/>
    <p:sldLayoutId id="2147484027" r:id="rId2"/>
    <p:sldLayoutId id="2147484028" r:id="rId3"/>
    <p:sldLayoutId id="2147484029" r:id="rId4"/>
    <p:sldLayoutId id="2147484030" r:id="rId5"/>
    <p:sldLayoutId id="2147484031" r:id="rId6"/>
    <p:sldLayoutId id="2147484032" r:id="rId7"/>
    <p:sldLayoutId id="2147484033" r:id="rId8"/>
    <p:sldLayoutId id="2147484034" r:id="rId9"/>
    <p:sldLayoutId id="2147484035" r:id="rId10"/>
    <p:sldLayoutId id="2147484036" r:id="rId11"/>
  </p:sldLayoutIdLst>
  <p:hf hdr="0" dt="0"/>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cs typeface="Arial" charset="0"/>
        </a:defRPr>
      </a:lvl2pPr>
      <a:lvl3pPr algn="l" rtl="0" eaLnBrk="0" fontAlgn="base" hangingPunct="0">
        <a:spcBef>
          <a:spcPct val="0"/>
        </a:spcBef>
        <a:spcAft>
          <a:spcPct val="0"/>
        </a:spcAft>
        <a:defRPr sz="4400">
          <a:solidFill>
            <a:schemeClr val="tx1"/>
          </a:solidFill>
          <a:latin typeface="Arial" charset="0"/>
          <a:cs typeface="Arial" charset="0"/>
        </a:defRPr>
      </a:lvl3pPr>
      <a:lvl4pPr algn="l" rtl="0" eaLnBrk="0" fontAlgn="base" hangingPunct="0">
        <a:spcBef>
          <a:spcPct val="0"/>
        </a:spcBef>
        <a:spcAft>
          <a:spcPct val="0"/>
        </a:spcAft>
        <a:defRPr sz="4400">
          <a:solidFill>
            <a:schemeClr val="tx1"/>
          </a:solidFill>
          <a:latin typeface="Arial" charset="0"/>
          <a:cs typeface="Arial" charset="0"/>
        </a:defRPr>
      </a:lvl4pPr>
      <a:lvl5pPr algn="l" rtl="0" eaLnBrk="0" fontAlgn="base" hangingPunct="0">
        <a:spcBef>
          <a:spcPct val="0"/>
        </a:spcBef>
        <a:spcAft>
          <a:spcPct val="0"/>
        </a:spcAft>
        <a:defRPr sz="4400">
          <a:solidFill>
            <a:schemeClr val="tx1"/>
          </a:solidFill>
          <a:latin typeface="Arial" charset="0"/>
          <a:cs typeface="Arial" charset="0"/>
        </a:defRPr>
      </a:lvl5pPr>
      <a:lvl6pPr marL="457200" algn="l" rtl="0" fontAlgn="base">
        <a:spcBef>
          <a:spcPct val="0"/>
        </a:spcBef>
        <a:spcAft>
          <a:spcPct val="0"/>
        </a:spcAft>
        <a:defRPr sz="4400">
          <a:solidFill>
            <a:schemeClr val="tx1"/>
          </a:solidFill>
          <a:latin typeface="Arial" charset="0"/>
          <a:cs typeface="Arial" charset="0"/>
        </a:defRPr>
      </a:lvl6pPr>
      <a:lvl7pPr marL="914400" algn="l" rtl="0" fontAlgn="base">
        <a:spcBef>
          <a:spcPct val="0"/>
        </a:spcBef>
        <a:spcAft>
          <a:spcPct val="0"/>
        </a:spcAft>
        <a:defRPr sz="4400">
          <a:solidFill>
            <a:schemeClr val="tx1"/>
          </a:solidFill>
          <a:latin typeface="Arial" charset="0"/>
          <a:cs typeface="Arial" charset="0"/>
        </a:defRPr>
      </a:lvl7pPr>
      <a:lvl8pPr marL="1371600" algn="l" rtl="0" fontAlgn="base">
        <a:spcBef>
          <a:spcPct val="0"/>
        </a:spcBef>
        <a:spcAft>
          <a:spcPct val="0"/>
        </a:spcAft>
        <a:defRPr sz="4400">
          <a:solidFill>
            <a:schemeClr val="tx1"/>
          </a:solidFill>
          <a:latin typeface="Arial" charset="0"/>
          <a:cs typeface="Arial" charset="0"/>
        </a:defRPr>
      </a:lvl8pPr>
      <a:lvl9pPr marL="1828800" algn="l" rtl="0" fontAlgn="base">
        <a:spcBef>
          <a:spcPct val="0"/>
        </a:spcBef>
        <a:spcAft>
          <a:spcPct val="0"/>
        </a:spcAft>
        <a:defRPr sz="4400">
          <a:solidFill>
            <a:schemeClr val="tx1"/>
          </a:solidFill>
          <a:latin typeface="Arial" charset="0"/>
          <a:cs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cs typeface="+mn-cs"/>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cs typeface="+mn-cs"/>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cs typeface="+mn-cs"/>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cs typeface="+mn-cs"/>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cs typeface="+mn-cs"/>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hyperlink" Target="http://www.pronms.com/ui/module/module.aspx?moduleid=1" TargetMode="External"/><Relationship Id="rId13" Type="http://schemas.openxmlformats.org/officeDocument/2006/relationships/hyperlink" Target="http://www.pronms.com/ui/module/module.aspx?moduleid=18" TargetMode="External"/><Relationship Id="rId18" Type="http://schemas.openxmlformats.org/officeDocument/2006/relationships/image" Target="../media/image31.png"/><Relationship Id="rId3" Type="http://schemas.openxmlformats.org/officeDocument/2006/relationships/hyperlink" Target="http://www.pronms.com/ui/module/module.aspx?moduleid=5" TargetMode="External"/><Relationship Id="rId21" Type="http://schemas.openxmlformats.org/officeDocument/2006/relationships/image" Target="../media/image34.jpeg"/><Relationship Id="rId7" Type="http://schemas.openxmlformats.org/officeDocument/2006/relationships/hyperlink" Target="http://www.pronms.com/ui/module/module.aspx?moduleid=3" TargetMode="External"/><Relationship Id="rId12" Type="http://schemas.openxmlformats.org/officeDocument/2006/relationships/hyperlink" Target="http://www.pronms.com/ui/module/module.aspx?moduleid=17" TargetMode="External"/><Relationship Id="rId17" Type="http://schemas.openxmlformats.org/officeDocument/2006/relationships/image" Target="../media/image30.png"/><Relationship Id="rId2" Type="http://schemas.openxmlformats.org/officeDocument/2006/relationships/hyperlink" Target="http://tr.wikipedia.org/wiki/Bilgisayar_a%C4%9F%C4%B1" TargetMode="External"/><Relationship Id="rId16" Type="http://schemas.openxmlformats.org/officeDocument/2006/relationships/image" Target="../media/image29.png"/><Relationship Id="rId20" Type="http://schemas.openxmlformats.org/officeDocument/2006/relationships/image" Target="../media/image33.jpeg"/><Relationship Id="rId1" Type="http://schemas.openxmlformats.org/officeDocument/2006/relationships/slideLayout" Target="../slideLayouts/slideLayout2.xml"/><Relationship Id="rId6" Type="http://schemas.openxmlformats.org/officeDocument/2006/relationships/hyperlink" Target="http://www.pronms.com/ui/module/module.aspx?moduleid=6" TargetMode="External"/><Relationship Id="rId11" Type="http://schemas.openxmlformats.org/officeDocument/2006/relationships/hyperlink" Target="http://www.pronms.com/ui/module/module.aspx?moduleid=31" TargetMode="External"/><Relationship Id="rId5" Type="http://schemas.openxmlformats.org/officeDocument/2006/relationships/hyperlink" Target="http://www.pronms.com/ui/module/module.aspx?moduleid=7" TargetMode="External"/><Relationship Id="rId15" Type="http://schemas.openxmlformats.org/officeDocument/2006/relationships/image" Target="../media/image28.png"/><Relationship Id="rId10" Type="http://schemas.openxmlformats.org/officeDocument/2006/relationships/hyperlink" Target="http://www.pronms.com/ui/module/module.aspx?moduleid=28" TargetMode="External"/><Relationship Id="rId19" Type="http://schemas.openxmlformats.org/officeDocument/2006/relationships/image" Target="../media/image32.png"/><Relationship Id="rId4" Type="http://schemas.openxmlformats.org/officeDocument/2006/relationships/hyperlink" Target="http://www.pronms.com/ui/module/module.aspx?moduleid=4" TargetMode="External"/><Relationship Id="rId9" Type="http://schemas.openxmlformats.org/officeDocument/2006/relationships/hyperlink" Target="http://www.pronms.com/ui/module/module.aspx?moduleid=2" TargetMode="External"/><Relationship Id="rId14" Type="http://schemas.openxmlformats.org/officeDocument/2006/relationships/hyperlink" Target="http://www.pronms.com/ui/module/module.aspx?moduleid=11"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image" Target="../media/image36.jpeg"/><Relationship Id="rId7" Type="http://schemas.openxmlformats.org/officeDocument/2006/relationships/image" Target="../media/image40.jpeg"/><Relationship Id="rId2" Type="http://schemas.openxmlformats.org/officeDocument/2006/relationships/image" Target="../media/image35.jpeg"/><Relationship Id="rId1" Type="http://schemas.openxmlformats.org/officeDocument/2006/relationships/slideLayout" Target="../slideLayouts/slideLayout7.xml"/><Relationship Id="rId6" Type="http://schemas.openxmlformats.org/officeDocument/2006/relationships/image" Target="../media/image39.jpeg"/><Relationship Id="rId5" Type="http://schemas.openxmlformats.org/officeDocument/2006/relationships/image" Target="../media/image38.jpeg"/><Relationship Id="rId10" Type="http://schemas.openxmlformats.org/officeDocument/2006/relationships/image" Target="../media/image43.jpeg"/><Relationship Id="rId4" Type="http://schemas.openxmlformats.org/officeDocument/2006/relationships/image" Target="../media/image37.jpeg"/><Relationship Id="rId9" Type="http://schemas.openxmlformats.org/officeDocument/2006/relationships/image" Target="../media/image42.jpeg"/></Relationships>
</file>

<file path=ppt/slides/_rels/slide1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53.jpeg"/><Relationship Id="rId3" Type="http://schemas.openxmlformats.org/officeDocument/2006/relationships/image" Target="../media/image48.jpeg"/><Relationship Id="rId7" Type="http://schemas.openxmlformats.org/officeDocument/2006/relationships/image" Target="../media/image52.jpeg"/><Relationship Id="rId12" Type="http://schemas.openxmlformats.org/officeDocument/2006/relationships/image" Target="../media/image57.jpeg"/><Relationship Id="rId2" Type="http://schemas.openxmlformats.org/officeDocument/2006/relationships/image" Target="../media/image47.jpeg"/><Relationship Id="rId1" Type="http://schemas.openxmlformats.org/officeDocument/2006/relationships/slideLayout" Target="../slideLayouts/slideLayout7.xml"/><Relationship Id="rId6" Type="http://schemas.openxmlformats.org/officeDocument/2006/relationships/image" Target="../media/image51.jpeg"/><Relationship Id="rId11" Type="http://schemas.openxmlformats.org/officeDocument/2006/relationships/image" Target="../media/image56.png"/><Relationship Id="rId5" Type="http://schemas.openxmlformats.org/officeDocument/2006/relationships/image" Target="../media/image50.jpeg"/><Relationship Id="rId10" Type="http://schemas.openxmlformats.org/officeDocument/2006/relationships/image" Target="../media/image55.png"/><Relationship Id="rId4" Type="http://schemas.openxmlformats.org/officeDocument/2006/relationships/image" Target="../media/image49.jpeg"/><Relationship Id="rId9" Type="http://schemas.openxmlformats.org/officeDocument/2006/relationships/image" Target="../media/image54.png"/></Relationships>
</file>

<file path=ppt/slides/_rels/slide17.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59.png"/><Relationship Id="rId7" Type="http://schemas.openxmlformats.org/officeDocument/2006/relationships/image" Target="../media/image63.png"/><Relationship Id="rId2" Type="http://schemas.openxmlformats.org/officeDocument/2006/relationships/image" Target="../media/image58.png"/><Relationship Id="rId1" Type="http://schemas.openxmlformats.org/officeDocument/2006/relationships/slideLayout" Target="../slideLayouts/slideLayout2.xml"/><Relationship Id="rId6" Type="http://schemas.openxmlformats.org/officeDocument/2006/relationships/image" Target="../media/image62.png"/><Relationship Id="rId11" Type="http://schemas.openxmlformats.org/officeDocument/2006/relationships/image" Target="../media/image67.png"/><Relationship Id="rId5" Type="http://schemas.openxmlformats.org/officeDocument/2006/relationships/image" Target="../media/image61.png"/><Relationship Id="rId10" Type="http://schemas.openxmlformats.org/officeDocument/2006/relationships/image" Target="../media/image66.png"/><Relationship Id="rId4" Type="http://schemas.openxmlformats.org/officeDocument/2006/relationships/image" Target="../media/image60.png"/><Relationship Id="rId9" Type="http://schemas.openxmlformats.org/officeDocument/2006/relationships/image" Target="../media/image65.png"/></Relationships>
</file>

<file path=ppt/slides/_rels/slide18.xml.rels><?xml version="1.0" encoding="UTF-8" standalone="yes"?>
<Relationships xmlns="http://schemas.openxmlformats.org/package/2006/relationships"><Relationship Id="rId8" Type="http://schemas.openxmlformats.org/officeDocument/2006/relationships/image" Target="../media/image74.jpeg"/><Relationship Id="rId13" Type="http://schemas.openxmlformats.org/officeDocument/2006/relationships/image" Target="../media/image79.jpeg"/><Relationship Id="rId18" Type="http://schemas.openxmlformats.org/officeDocument/2006/relationships/image" Target="../media/image84.jpeg"/><Relationship Id="rId26" Type="http://schemas.openxmlformats.org/officeDocument/2006/relationships/image" Target="../media/image92.jpeg"/><Relationship Id="rId3" Type="http://schemas.openxmlformats.org/officeDocument/2006/relationships/image" Target="../media/image69.jpeg"/><Relationship Id="rId21" Type="http://schemas.openxmlformats.org/officeDocument/2006/relationships/image" Target="../media/image87.jpeg"/><Relationship Id="rId7" Type="http://schemas.openxmlformats.org/officeDocument/2006/relationships/image" Target="../media/image73.jpeg"/><Relationship Id="rId12" Type="http://schemas.openxmlformats.org/officeDocument/2006/relationships/image" Target="../media/image78.jpeg"/><Relationship Id="rId17" Type="http://schemas.openxmlformats.org/officeDocument/2006/relationships/image" Target="../media/image83.jpeg"/><Relationship Id="rId25" Type="http://schemas.openxmlformats.org/officeDocument/2006/relationships/image" Target="../media/image91.jpeg"/><Relationship Id="rId2" Type="http://schemas.openxmlformats.org/officeDocument/2006/relationships/image" Target="../media/image68.jpeg"/><Relationship Id="rId16" Type="http://schemas.openxmlformats.org/officeDocument/2006/relationships/image" Target="../media/image82.jpeg"/><Relationship Id="rId20" Type="http://schemas.openxmlformats.org/officeDocument/2006/relationships/image" Target="../media/image86.jpeg"/><Relationship Id="rId1" Type="http://schemas.openxmlformats.org/officeDocument/2006/relationships/slideLayout" Target="../slideLayouts/slideLayout2.xml"/><Relationship Id="rId6" Type="http://schemas.openxmlformats.org/officeDocument/2006/relationships/image" Target="../media/image72.jpeg"/><Relationship Id="rId11" Type="http://schemas.openxmlformats.org/officeDocument/2006/relationships/image" Target="../media/image77.jpeg"/><Relationship Id="rId24" Type="http://schemas.openxmlformats.org/officeDocument/2006/relationships/image" Target="../media/image90.jpeg"/><Relationship Id="rId5" Type="http://schemas.openxmlformats.org/officeDocument/2006/relationships/image" Target="../media/image71.jpeg"/><Relationship Id="rId15" Type="http://schemas.openxmlformats.org/officeDocument/2006/relationships/image" Target="../media/image81.png"/><Relationship Id="rId23" Type="http://schemas.openxmlformats.org/officeDocument/2006/relationships/image" Target="../media/image89.jpeg"/><Relationship Id="rId28" Type="http://schemas.openxmlformats.org/officeDocument/2006/relationships/image" Target="../media/image94.jpeg"/><Relationship Id="rId10" Type="http://schemas.openxmlformats.org/officeDocument/2006/relationships/image" Target="../media/image76.jpeg"/><Relationship Id="rId19" Type="http://schemas.openxmlformats.org/officeDocument/2006/relationships/image" Target="../media/image85.jpeg"/><Relationship Id="rId4" Type="http://schemas.openxmlformats.org/officeDocument/2006/relationships/image" Target="../media/image70.jpeg"/><Relationship Id="rId9" Type="http://schemas.openxmlformats.org/officeDocument/2006/relationships/image" Target="../media/image75.jpeg"/><Relationship Id="rId14" Type="http://schemas.openxmlformats.org/officeDocument/2006/relationships/image" Target="../media/image80.jpeg"/><Relationship Id="rId22" Type="http://schemas.openxmlformats.org/officeDocument/2006/relationships/image" Target="../media/image88.jpeg"/><Relationship Id="rId27" Type="http://schemas.openxmlformats.org/officeDocument/2006/relationships/image" Target="../media/image93.jpeg"/></Relationships>
</file>

<file path=ppt/slides/_rels/slide19.xml.rels><?xml version="1.0" encoding="UTF-8" standalone="yes"?>
<Relationships xmlns="http://schemas.openxmlformats.org/package/2006/relationships"><Relationship Id="rId2" Type="http://schemas.openxmlformats.org/officeDocument/2006/relationships/image" Target="../media/image9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9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png"/><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6.xml"/><Relationship Id="rId6" Type="http://schemas.openxmlformats.org/officeDocument/2006/relationships/image" Target="../media/image9.jpeg"/><Relationship Id="rId11" Type="http://schemas.openxmlformats.org/officeDocument/2006/relationships/image" Target="../media/image14.jpeg"/><Relationship Id="rId5" Type="http://schemas.openxmlformats.org/officeDocument/2006/relationships/image" Target="../media/image8.tiff"/><Relationship Id="rId10" Type="http://schemas.openxmlformats.org/officeDocument/2006/relationships/image" Target="../media/image13.jpeg"/><Relationship Id="rId4" Type="http://schemas.openxmlformats.org/officeDocument/2006/relationships/image" Target="../media/image7.png"/><Relationship Id="rId9" Type="http://schemas.openxmlformats.org/officeDocument/2006/relationships/image" Target="../media/image12.jpeg"/></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8.gif"/><Relationship Id="rId5" Type="http://schemas.openxmlformats.org/officeDocument/2006/relationships/image" Target="../media/image17.png"/><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jpe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png"/><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0" descr="ozone.jpg"/>
          <p:cNvPicPr>
            <a:picLocks noChangeAspect="1"/>
          </p:cNvPicPr>
          <p:nvPr/>
        </p:nvPicPr>
        <p:blipFill>
          <a:blip r:embed="rId3" cstate="print"/>
          <a:srcRect/>
          <a:stretch>
            <a:fillRect/>
          </a:stretch>
        </p:blipFill>
        <p:spPr bwMode="auto">
          <a:xfrm>
            <a:off x="5651500" y="1989138"/>
            <a:ext cx="3121025" cy="3311525"/>
          </a:xfrm>
          <a:prstGeom prst="rect">
            <a:avLst/>
          </a:prstGeom>
          <a:noFill/>
          <a:ln w="9525">
            <a:noFill/>
            <a:miter lim="800000"/>
            <a:headEnd/>
            <a:tailEnd/>
          </a:ln>
        </p:spPr>
      </p:pic>
      <p:sp>
        <p:nvSpPr>
          <p:cNvPr id="3074" name="1 Altbilgi Yer Tutucusu"/>
          <p:cNvSpPr>
            <a:spLocks noGrp="1"/>
          </p:cNvSpPr>
          <p:nvPr>
            <p:ph type="ftr" sz="quarter" idx="10"/>
          </p:nvPr>
        </p:nvSpPr>
        <p:spPr>
          <a:noFill/>
        </p:spPr>
        <p:txBody>
          <a:bodyPr/>
          <a:lstStyle/>
          <a:p>
            <a:r>
              <a:rPr lang="tr-TR" smtClean="0"/>
              <a:t>Professional Telecommunications Solutions</a:t>
            </a:r>
          </a:p>
        </p:txBody>
      </p:sp>
      <p:sp>
        <p:nvSpPr>
          <p:cNvPr id="3075" name="2 Slayt Numarası Yer Tutucusu"/>
          <p:cNvSpPr>
            <a:spLocks noGrp="1"/>
          </p:cNvSpPr>
          <p:nvPr>
            <p:ph type="sldNum" sz="quarter" idx="11"/>
          </p:nvPr>
        </p:nvSpPr>
        <p:spPr>
          <a:noFill/>
        </p:spPr>
        <p:txBody>
          <a:bodyPr/>
          <a:lstStyle/>
          <a:p>
            <a:r>
              <a:rPr lang="tr-TR" smtClean="0"/>
              <a:t>www.ozonetele.com.tr</a:t>
            </a:r>
          </a:p>
        </p:txBody>
      </p:sp>
      <p:sp>
        <p:nvSpPr>
          <p:cNvPr id="3076" name="Rectangle 142"/>
          <p:cNvSpPr>
            <a:spLocks noChangeArrowheads="1"/>
          </p:cNvSpPr>
          <p:nvPr/>
        </p:nvSpPr>
        <p:spPr bwMode="auto">
          <a:xfrm>
            <a:off x="2987675" y="692150"/>
            <a:ext cx="2663825" cy="1296988"/>
          </a:xfrm>
          <a:prstGeom prst="rect">
            <a:avLst/>
          </a:prstGeom>
          <a:noFill/>
          <a:ln w="9525" algn="ctr">
            <a:noFill/>
            <a:miter lim="800000"/>
            <a:headEnd/>
            <a:tailEnd/>
          </a:ln>
        </p:spPr>
        <p:txBody>
          <a:bodyPr wrap="none" anchor="ctr"/>
          <a:lstStyle/>
          <a:p>
            <a:pPr algn="ctr">
              <a:lnSpc>
                <a:spcPct val="90000"/>
              </a:lnSpc>
              <a:spcBef>
                <a:spcPct val="20000"/>
              </a:spcBef>
            </a:pPr>
            <a:endParaRPr lang="tr-TR" sz="1800">
              <a:latin typeface="Book Antiqua" pitchFamily="18" charset="0"/>
            </a:endParaRPr>
          </a:p>
        </p:txBody>
      </p:sp>
      <p:sp>
        <p:nvSpPr>
          <p:cNvPr id="3077" name="Text Box 12"/>
          <p:cNvSpPr txBox="1">
            <a:spLocks noChangeArrowheads="1"/>
          </p:cNvSpPr>
          <p:nvPr/>
        </p:nvSpPr>
        <p:spPr bwMode="auto">
          <a:xfrm>
            <a:off x="755650" y="2928938"/>
            <a:ext cx="7848600" cy="1163637"/>
          </a:xfrm>
          <a:prstGeom prst="rect">
            <a:avLst/>
          </a:prstGeom>
          <a:noFill/>
          <a:ln w="9525" algn="ctr">
            <a:noFill/>
            <a:miter lim="800000"/>
            <a:headEnd/>
            <a:tailEnd/>
          </a:ln>
        </p:spPr>
        <p:txBody>
          <a:bodyPr>
            <a:spAutoFit/>
          </a:bodyPr>
          <a:lstStyle/>
          <a:p>
            <a:pPr marL="342900" indent="-342900" algn="ctr">
              <a:lnSpc>
                <a:spcPct val="90000"/>
              </a:lnSpc>
              <a:spcBef>
                <a:spcPct val="20000"/>
              </a:spcBef>
            </a:pPr>
            <a:r>
              <a:rPr lang="tr-TR" sz="4800" b="1" dirty="0">
                <a:latin typeface="Berlin Sans FB Demi" pitchFamily="34" charset="0"/>
                <a:cs typeface="Aharoni" pitchFamily="2" charset="-79"/>
              </a:rPr>
              <a:t>OZONE</a:t>
            </a:r>
          </a:p>
          <a:p>
            <a:pPr marL="342900" indent="-342900" algn="ctr">
              <a:lnSpc>
                <a:spcPct val="90000"/>
              </a:lnSpc>
              <a:spcBef>
                <a:spcPct val="20000"/>
              </a:spcBef>
            </a:pPr>
            <a:r>
              <a:rPr lang="tr-TR" sz="2400" dirty="0">
                <a:latin typeface="Aharoni" pitchFamily="2" charset="-79"/>
                <a:ea typeface="Tahoma" pitchFamily="34" charset="0"/>
                <a:cs typeface="Aharoni" pitchFamily="2" charset="-79"/>
              </a:rPr>
              <a:t>Profesyonel Telekom</a:t>
            </a:r>
            <a:r>
              <a:rPr lang="tr-TR" sz="2400" b="1" dirty="0">
                <a:latin typeface="Aharoni" pitchFamily="2" charset="-79"/>
                <a:ea typeface="Tahoma" pitchFamily="34" charset="0"/>
                <a:cs typeface="Aharoni" pitchFamily="2" charset="-79"/>
              </a:rPr>
              <a:t>ü</a:t>
            </a:r>
            <a:r>
              <a:rPr lang="tr-TR" sz="2400" dirty="0">
                <a:latin typeface="Aharoni" pitchFamily="2" charset="-79"/>
                <a:ea typeface="Tahoma" pitchFamily="34" charset="0"/>
                <a:cs typeface="Aharoni" pitchFamily="2" charset="-79"/>
              </a:rPr>
              <a:t>nikasyon </a:t>
            </a:r>
            <a:r>
              <a:rPr lang="tr-TR" sz="2400" b="1" dirty="0">
                <a:latin typeface="Aharoni" pitchFamily="2" charset="-79"/>
                <a:ea typeface="Tahoma" pitchFamily="34" charset="0"/>
                <a:cs typeface="Aharoni" pitchFamily="2" charset="-79"/>
              </a:rPr>
              <a:t>Çö</a:t>
            </a:r>
            <a:r>
              <a:rPr lang="tr-TR" sz="2400" dirty="0">
                <a:latin typeface="Aharoni" pitchFamily="2" charset="-79"/>
                <a:ea typeface="Tahoma" pitchFamily="34" charset="0"/>
                <a:cs typeface="Aharoni" pitchFamily="2" charset="-79"/>
              </a:rPr>
              <a:t>z</a:t>
            </a:r>
            <a:r>
              <a:rPr lang="tr-TR" sz="2400" b="1" dirty="0">
                <a:latin typeface="Aharoni" pitchFamily="2" charset="-79"/>
                <a:ea typeface="Tahoma" pitchFamily="34" charset="0"/>
                <a:cs typeface="Aharoni" pitchFamily="2" charset="-79"/>
              </a:rPr>
              <a:t>ü</a:t>
            </a:r>
            <a:r>
              <a:rPr lang="tr-TR" sz="2400" dirty="0">
                <a:latin typeface="Aharoni" pitchFamily="2" charset="-79"/>
                <a:ea typeface="Tahoma" pitchFamily="34" charset="0"/>
                <a:cs typeface="Aharoni" pitchFamily="2" charset="-79"/>
              </a:rPr>
              <a:t>mleri </a:t>
            </a:r>
          </a:p>
        </p:txBody>
      </p:sp>
    </p:spTree>
  </p:cSld>
  <p:clrMapOvr>
    <a:masterClrMapping/>
  </p:clrMapOvr>
  <p:transition advClick="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23728" y="476672"/>
            <a:ext cx="6563072" cy="5760640"/>
          </a:xfrm>
        </p:spPr>
        <p:txBody>
          <a:bodyPr/>
          <a:lstStyle/>
          <a:p>
            <a:pPr>
              <a:buNone/>
            </a:pPr>
            <a:r>
              <a:rPr lang="tr-TR" b="1" dirty="0" smtClean="0"/>
              <a:t>                </a:t>
            </a:r>
          </a:p>
          <a:p>
            <a:r>
              <a:rPr lang="tr-TR" sz="1200" b="1" dirty="0" smtClean="0"/>
              <a:t>Nms</a:t>
            </a:r>
            <a:r>
              <a:rPr lang="tr-TR" sz="1400" b="1" dirty="0" smtClean="0"/>
              <a:t> (Network Management System) </a:t>
            </a:r>
            <a:r>
              <a:rPr lang="tr-TR" sz="1400" dirty="0" smtClean="0"/>
              <a:t>:</a:t>
            </a:r>
          </a:p>
          <a:p>
            <a:pPr>
              <a:buNone/>
            </a:pPr>
            <a:r>
              <a:rPr lang="tr-TR" sz="1200" b="1" dirty="0" smtClean="0"/>
              <a:t> 	</a:t>
            </a:r>
            <a:r>
              <a:rPr lang="tr-TR" sz="1200" dirty="0" smtClean="0"/>
              <a:t>"Basit Ağ Yönetimi " adı verilen bu teknoloji, </a:t>
            </a:r>
            <a:r>
              <a:rPr lang="tr-TR" sz="1200" dirty="0" smtClean="0">
                <a:hlinkClick r:id="rId2" tooltip="Bilgisayar ağı"/>
              </a:rPr>
              <a:t>bilgisayar ağları</a:t>
            </a:r>
            <a:r>
              <a:rPr lang="tr-TR" sz="1200" dirty="0" smtClean="0"/>
              <a:t> büyüdükçe bu ağlar üzerindeki birimleri denetlemek amacıyla tasarlanmıştır. Cihaz üzerindeki sıcaklıktan, cihaza bağlı kullanıcılara, internet bağlantı hızından sistem çalışma süresine kadar çeşitli bilgiler NMS‘te tanımlanmış ağaç yapısı içinde tutulurlar</a:t>
            </a:r>
            <a:r>
              <a:rPr lang="tr-TR" sz="1200" b="1" dirty="0" smtClean="0"/>
              <a:t>.</a:t>
            </a:r>
          </a:p>
          <a:p>
            <a:pPr>
              <a:buNone/>
            </a:pPr>
            <a:endParaRPr lang="tr-TR" sz="1200" b="1" dirty="0" smtClean="0"/>
          </a:p>
          <a:p>
            <a:pPr marL="457200" indent="-457200">
              <a:buFont typeface="+mj-lt"/>
              <a:buAutoNum type="alphaLcParenR"/>
            </a:pPr>
            <a:r>
              <a:rPr lang="tr-TR" sz="1200" b="1" dirty="0" smtClean="0"/>
              <a:t>Loglama Modülleri  </a:t>
            </a:r>
            <a:r>
              <a:rPr lang="tr-TR" sz="1200" dirty="0" smtClean="0"/>
              <a:t>:</a:t>
            </a:r>
          </a:p>
          <a:p>
            <a:pPr marL="457200" indent="-457200">
              <a:buFont typeface="Arial" pitchFamily="34" charset="0"/>
              <a:buChar char="•"/>
            </a:pPr>
            <a:r>
              <a:rPr lang="tr-TR" sz="1200" dirty="0" smtClean="0">
                <a:hlinkClick r:id="rId3"/>
              </a:rPr>
              <a:t>E-Posta Arşivleme ve Loglama</a:t>
            </a:r>
            <a:r>
              <a:rPr lang="tr-TR" sz="1200" dirty="0" smtClean="0"/>
              <a:t>,</a:t>
            </a:r>
          </a:p>
          <a:p>
            <a:pPr marL="457200" indent="-457200">
              <a:buFont typeface="Arial" pitchFamily="34" charset="0"/>
              <a:buChar char="•"/>
            </a:pPr>
            <a:r>
              <a:rPr lang="tr-TR" sz="1200" dirty="0" smtClean="0">
                <a:hlinkClick r:id="rId4"/>
              </a:rPr>
              <a:t>Dosya (Sunucu) Erişimleri Loglama</a:t>
            </a:r>
            <a:endParaRPr lang="tr-TR" sz="1200" dirty="0" smtClean="0"/>
          </a:p>
          <a:p>
            <a:pPr marL="457200" indent="-457200">
              <a:buFont typeface="Arial" pitchFamily="34" charset="0"/>
              <a:buChar char="•"/>
            </a:pPr>
            <a:r>
              <a:rPr lang="tr-TR" sz="1200" dirty="0" smtClean="0">
                <a:hlinkClick r:id="rId5"/>
              </a:rPr>
              <a:t>USB Kullanımı Loglama</a:t>
            </a:r>
            <a:endParaRPr lang="tr-TR" sz="1200" dirty="0" smtClean="0"/>
          </a:p>
          <a:p>
            <a:pPr marL="457200" indent="-457200">
              <a:buFont typeface="Arial" pitchFamily="34" charset="0"/>
              <a:buChar char="•"/>
            </a:pPr>
            <a:r>
              <a:rPr lang="tr-TR" sz="1200" dirty="0" smtClean="0">
                <a:hlinkClick r:id="rId6"/>
              </a:rPr>
              <a:t>Kullanıcı Aktiviteleri Loglama</a:t>
            </a:r>
            <a:endParaRPr lang="tr-TR" sz="1200" dirty="0" smtClean="0"/>
          </a:p>
          <a:p>
            <a:pPr marL="457200" indent="-457200">
              <a:buFont typeface="Arial" pitchFamily="34" charset="0"/>
              <a:buChar char="•"/>
            </a:pPr>
            <a:r>
              <a:rPr lang="tr-TR" sz="1200" dirty="0" smtClean="0">
                <a:hlinkClick r:id="rId7"/>
              </a:rPr>
              <a:t>Web Kullanımı Loglama – 5651</a:t>
            </a:r>
            <a:endParaRPr lang="tr-TR" sz="1200" dirty="0" smtClean="0"/>
          </a:p>
          <a:p>
            <a:pPr marL="457200" indent="-457200">
              <a:buFont typeface="Arial" pitchFamily="34" charset="0"/>
              <a:buChar char="•"/>
            </a:pPr>
            <a:endParaRPr lang="tr-TR" sz="1200" dirty="0" smtClean="0"/>
          </a:p>
          <a:p>
            <a:pPr marL="457200" indent="-457200">
              <a:buNone/>
            </a:pPr>
            <a:endParaRPr lang="tr-TR" sz="1200" dirty="0" smtClean="0"/>
          </a:p>
          <a:p>
            <a:pPr marL="457200" indent="-457200">
              <a:buFont typeface="+mj-lt"/>
              <a:buAutoNum type="alphaLcParenR" startAt="2"/>
            </a:pPr>
            <a:r>
              <a:rPr lang="tr-TR" sz="1200" b="1" dirty="0" smtClean="0"/>
              <a:t>İzleme Modülleri  :</a:t>
            </a:r>
          </a:p>
          <a:p>
            <a:pPr marL="457200" indent="-457200">
              <a:buFont typeface="Arial" pitchFamily="34" charset="0"/>
              <a:buChar char="•"/>
            </a:pPr>
            <a:r>
              <a:rPr lang="tr-TR" sz="1200" dirty="0" smtClean="0">
                <a:hlinkClick r:id="rId8"/>
              </a:rPr>
              <a:t>Sunucu İzleme</a:t>
            </a:r>
            <a:r>
              <a:rPr lang="tr-TR" sz="1200" dirty="0" smtClean="0"/>
              <a:t>                                </a:t>
            </a:r>
          </a:p>
          <a:p>
            <a:pPr marL="457200" indent="-457200">
              <a:buFont typeface="Arial" pitchFamily="34" charset="0"/>
              <a:buChar char="•"/>
            </a:pPr>
            <a:r>
              <a:rPr lang="tr-TR" sz="1200" dirty="0" smtClean="0">
                <a:hlinkClick r:id="rId9"/>
              </a:rPr>
              <a:t>Switch İzleme</a:t>
            </a:r>
            <a:endParaRPr lang="tr-TR" sz="1200" dirty="0" smtClean="0"/>
          </a:p>
          <a:p>
            <a:pPr marL="457200" indent="-457200">
              <a:buFont typeface="Arial" pitchFamily="34" charset="0"/>
              <a:buChar char="•"/>
            </a:pPr>
            <a:r>
              <a:rPr lang="tr-TR" sz="1200" dirty="0" smtClean="0">
                <a:hlinkClick r:id="rId10"/>
              </a:rPr>
              <a:t>Firewall İzleme</a:t>
            </a:r>
            <a:r>
              <a:rPr lang="tr-TR" sz="1200" dirty="0" smtClean="0"/>
              <a:t>            </a:t>
            </a:r>
          </a:p>
          <a:p>
            <a:pPr marL="457200" indent="-457200">
              <a:buFont typeface="Arial" pitchFamily="34" charset="0"/>
              <a:buChar char="•"/>
            </a:pPr>
            <a:r>
              <a:rPr lang="tr-TR" sz="1200" dirty="0" smtClean="0">
                <a:hlinkClick r:id="rId11"/>
              </a:rPr>
              <a:t>Load Balancer İzleme</a:t>
            </a:r>
            <a:endParaRPr lang="tr-TR" sz="1200" dirty="0" smtClean="0"/>
          </a:p>
          <a:p>
            <a:pPr marL="457200" indent="-457200">
              <a:buFont typeface="Arial" pitchFamily="34" charset="0"/>
              <a:buChar char="•"/>
            </a:pPr>
            <a:r>
              <a:rPr lang="tr-TR" sz="1200" dirty="0" smtClean="0">
                <a:hlinkClick r:id="rId12"/>
              </a:rPr>
              <a:t>PDU İzleme</a:t>
            </a:r>
            <a:endParaRPr lang="tr-TR" sz="1200" dirty="0" smtClean="0"/>
          </a:p>
          <a:p>
            <a:pPr marL="457200" indent="-457200">
              <a:buFont typeface="Arial" pitchFamily="34" charset="0"/>
              <a:buChar char="•"/>
            </a:pPr>
            <a:r>
              <a:rPr lang="tr-TR" sz="1200" dirty="0" smtClean="0">
                <a:hlinkClick r:id="rId13"/>
              </a:rPr>
              <a:t>Bilgisayar Trafik İzleme</a:t>
            </a:r>
            <a:endParaRPr lang="tr-TR" sz="1200" dirty="0" smtClean="0"/>
          </a:p>
          <a:p>
            <a:pPr marL="457200" indent="-457200">
              <a:buFont typeface="Arial" pitchFamily="34" charset="0"/>
              <a:buChar char="•"/>
            </a:pPr>
            <a:r>
              <a:rPr lang="tr-TR" sz="1200" dirty="0" smtClean="0">
                <a:hlinkClick r:id="rId14"/>
              </a:rPr>
              <a:t>URL İzleme</a:t>
            </a:r>
            <a:endParaRPr lang="tr-TR" sz="1200" dirty="0" smtClean="0"/>
          </a:p>
          <a:p>
            <a:pPr>
              <a:buNone/>
            </a:pPr>
            <a:endParaRPr lang="tr-TR" sz="1200" b="1" dirty="0" smtClean="0"/>
          </a:p>
          <a:p>
            <a:pPr>
              <a:buNone/>
            </a:pPr>
            <a:endParaRPr lang="tr-TR" sz="1200" b="1" dirty="0" smtClean="0"/>
          </a:p>
          <a:p>
            <a:endParaRPr lang="tr-TR" sz="1200" dirty="0"/>
          </a:p>
        </p:txBody>
      </p:sp>
      <p:sp>
        <p:nvSpPr>
          <p:cNvPr id="4" name="Footer Placeholder 3"/>
          <p:cNvSpPr>
            <a:spLocks noGrp="1"/>
          </p:cNvSpPr>
          <p:nvPr>
            <p:ph type="ftr" sz="quarter" idx="10"/>
          </p:nvPr>
        </p:nvSpPr>
        <p:spPr/>
        <p:txBody>
          <a:bodyPr/>
          <a:lstStyle/>
          <a:p>
            <a:pPr>
              <a:defRPr/>
            </a:pPr>
            <a:r>
              <a:rPr lang="tr-TR" smtClean="0"/>
              <a:t>Professional Telecommunications Solutions</a:t>
            </a:r>
            <a:endParaRPr lang="tr-TR"/>
          </a:p>
        </p:txBody>
      </p:sp>
      <p:sp>
        <p:nvSpPr>
          <p:cNvPr id="5" name="Slide Number Placeholder 4"/>
          <p:cNvSpPr>
            <a:spLocks noGrp="1"/>
          </p:cNvSpPr>
          <p:nvPr>
            <p:ph type="sldNum" sz="quarter" idx="11"/>
          </p:nvPr>
        </p:nvSpPr>
        <p:spPr/>
        <p:txBody>
          <a:bodyPr/>
          <a:lstStyle/>
          <a:p>
            <a:pPr>
              <a:defRPr/>
            </a:pPr>
            <a:r>
              <a:rPr lang="tr-TR" smtClean="0"/>
              <a:t>www.ozonetele.com.tr</a:t>
            </a:r>
            <a:endParaRPr lang="tr-TR"/>
          </a:p>
        </p:txBody>
      </p:sp>
      <p:pic>
        <p:nvPicPr>
          <p:cNvPr id="6" name="Picture 3"/>
          <p:cNvPicPr>
            <a:picLocks noChangeAspect="1" noChangeArrowheads="1"/>
          </p:cNvPicPr>
          <p:nvPr/>
        </p:nvPicPr>
        <p:blipFill>
          <a:blip r:embed="rId15" cstate="print"/>
          <a:srcRect/>
          <a:stretch>
            <a:fillRect/>
          </a:stretch>
        </p:blipFill>
        <p:spPr bwMode="auto">
          <a:xfrm>
            <a:off x="467544" y="1340768"/>
            <a:ext cx="1447888" cy="864096"/>
          </a:xfrm>
          <a:prstGeom prst="rect">
            <a:avLst/>
          </a:prstGeom>
          <a:noFill/>
          <a:ln w="9525">
            <a:noFill/>
            <a:miter lim="800000"/>
            <a:headEnd/>
            <a:tailEnd/>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pic>
      <p:pic>
        <p:nvPicPr>
          <p:cNvPr id="7" name="Picture 5"/>
          <p:cNvPicPr>
            <a:picLocks noChangeAspect="1" noChangeArrowheads="1"/>
          </p:cNvPicPr>
          <p:nvPr/>
        </p:nvPicPr>
        <p:blipFill>
          <a:blip r:embed="rId16" cstate="print"/>
          <a:srcRect/>
          <a:stretch>
            <a:fillRect/>
          </a:stretch>
        </p:blipFill>
        <p:spPr bwMode="auto">
          <a:xfrm>
            <a:off x="513372" y="2255664"/>
            <a:ext cx="1368152" cy="845481"/>
          </a:xfrm>
          <a:prstGeom prst="rect">
            <a:avLst/>
          </a:prstGeom>
          <a:noFill/>
          <a:ln w="9525">
            <a:noFill/>
            <a:miter lim="800000"/>
            <a:headEnd/>
            <a:tailEnd/>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pic>
      <p:pic>
        <p:nvPicPr>
          <p:cNvPr id="8" name="Picture 2"/>
          <p:cNvPicPr>
            <a:picLocks noChangeAspect="1" noChangeArrowheads="1"/>
          </p:cNvPicPr>
          <p:nvPr/>
        </p:nvPicPr>
        <p:blipFill>
          <a:blip r:embed="rId17" cstate="print"/>
          <a:srcRect/>
          <a:stretch>
            <a:fillRect/>
          </a:stretch>
        </p:blipFill>
        <p:spPr bwMode="auto">
          <a:xfrm>
            <a:off x="534580" y="4093964"/>
            <a:ext cx="1334244" cy="820616"/>
          </a:xfrm>
          <a:prstGeom prst="rect">
            <a:avLst/>
          </a:prstGeom>
          <a:noFill/>
          <a:ln w="9525">
            <a:noFill/>
            <a:miter lim="800000"/>
            <a:headEnd/>
            <a:tailEnd/>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pic>
      <p:pic>
        <p:nvPicPr>
          <p:cNvPr id="9" name="Picture 3"/>
          <p:cNvPicPr>
            <a:picLocks noChangeAspect="1" noChangeArrowheads="1"/>
          </p:cNvPicPr>
          <p:nvPr/>
        </p:nvPicPr>
        <p:blipFill>
          <a:blip r:embed="rId18" cstate="print"/>
          <a:srcRect/>
          <a:stretch>
            <a:fillRect/>
          </a:stretch>
        </p:blipFill>
        <p:spPr bwMode="auto">
          <a:xfrm>
            <a:off x="521880" y="3183202"/>
            <a:ext cx="1215628" cy="794025"/>
          </a:xfrm>
          <a:prstGeom prst="rect">
            <a:avLst/>
          </a:prstGeom>
          <a:noFill/>
          <a:ln w="9525">
            <a:noFill/>
            <a:miter lim="800000"/>
            <a:headEnd/>
            <a:tailEnd/>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pic>
      <p:pic>
        <p:nvPicPr>
          <p:cNvPr id="10" name="Picture 5"/>
          <p:cNvPicPr>
            <a:picLocks noChangeAspect="1" noChangeArrowheads="1"/>
          </p:cNvPicPr>
          <p:nvPr/>
        </p:nvPicPr>
        <p:blipFill>
          <a:blip r:embed="rId19" cstate="print"/>
          <a:srcRect/>
          <a:stretch>
            <a:fillRect/>
          </a:stretch>
        </p:blipFill>
        <p:spPr bwMode="auto">
          <a:xfrm>
            <a:off x="559980" y="5055468"/>
            <a:ext cx="1312486" cy="763098"/>
          </a:xfrm>
          <a:prstGeom prst="rect">
            <a:avLst/>
          </a:prstGeom>
          <a:noFill/>
          <a:ln w="9525">
            <a:noFill/>
            <a:miter lim="800000"/>
            <a:headEnd/>
            <a:tailEnd/>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pic>
      <p:pic>
        <p:nvPicPr>
          <p:cNvPr id="11" name="Picture 10" descr="Cisco-ASR1000.jpg"/>
          <p:cNvPicPr>
            <a:picLocks noChangeAspect="1"/>
          </p:cNvPicPr>
          <p:nvPr/>
        </p:nvPicPr>
        <p:blipFill>
          <a:blip r:embed="rId20" cstate="print"/>
          <a:stretch>
            <a:fillRect/>
          </a:stretch>
        </p:blipFill>
        <p:spPr>
          <a:xfrm>
            <a:off x="5724128" y="1844824"/>
            <a:ext cx="2872647" cy="1815221"/>
          </a:xfrm>
          <a:prstGeom prst="rect">
            <a:avLst/>
          </a:prstGeom>
        </p:spPr>
      </p:pic>
      <p:pic>
        <p:nvPicPr>
          <p:cNvPr id="12" name="Content Placeholder 5" descr="Cisco-Catalyst-6500.jpg"/>
          <p:cNvPicPr>
            <a:picLocks noChangeAspect="1"/>
          </p:cNvPicPr>
          <p:nvPr/>
        </p:nvPicPr>
        <p:blipFill>
          <a:blip r:embed="rId21" cstate="print"/>
          <a:stretch>
            <a:fillRect/>
          </a:stretch>
        </p:blipFill>
        <p:spPr bwMode="auto">
          <a:xfrm>
            <a:off x="5724128" y="3356992"/>
            <a:ext cx="2736304" cy="2664296"/>
          </a:xfrm>
          <a:prstGeom prst="rect">
            <a:avLst/>
          </a:prstGeom>
          <a:noFill/>
          <a:ln w="9525">
            <a:noFill/>
            <a:miter lim="800000"/>
            <a:headEnd/>
            <a:tailEnd/>
          </a:ln>
        </p:spPr>
      </p:pic>
      <p:cxnSp>
        <p:nvCxnSpPr>
          <p:cNvPr id="15" name="14 Düz Bağlayıcı"/>
          <p:cNvCxnSpPr/>
          <p:nvPr/>
        </p:nvCxnSpPr>
        <p:spPr>
          <a:xfrm>
            <a:off x="107504" y="870620"/>
            <a:ext cx="8892000"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Text Box 29"/>
          <p:cNvSpPr txBox="1">
            <a:spLocks noChangeArrowheads="1"/>
          </p:cNvSpPr>
          <p:nvPr/>
        </p:nvSpPr>
        <p:spPr bwMode="auto">
          <a:xfrm>
            <a:off x="322362" y="404664"/>
            <a:ext cx="6265862" cy="461665"/>
          </a:xfrm>
          <a:prstGeom prst="rect">
            <a:avLst/>
          </a:prstGeom>
          <a:noFill/>
          <a:ln w="9525">
            <a:noFill/>
            <a:miter lim="800000"/>
            <a:headEnd/>
            <a:tailEnd/>
          </a:ln>
        </p:spPr>
        <p:txBody>
          <a:bodyPr>
            <a:spAutoFit/>
          </a:bodyPr>
          <a:lstStyle/>
          <a:p>
            <a:pPr>
              <a:spcBef>
                <a:spcPct val="50000"/>
              </a:spcBef>
            </a:pPr>
            <a:r>
              <a:rPr lang="tr-TR" sz="2400" b="1" dirty="0" smtClean="0"/>
              <a:t>Çözümlerimiz</a:t>
            </a:r>
            <a:endParaRPr lang="tr-TR" sz="2400" b="1"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08720"/>
            <a:ext cx="8229600" cy="5472608"/>
          </a:xfrm>
        </p:spPr>
        <p:txBody>
          <a:bodyPr/>
          <a:lstStyle/>
          <a:p>
            <a:r>
              <a:rPr lang="tr-TR" sz="1050" b="1" dirty="0" smtClean="0">
                <a:solidFill>
                  <a:schemeClr val="accent1">
                    <a:lumMod val="75000"/>
                  </a:schemeClr>
                </a:solidFill>
              </a:rPr>
              <a:t>E-posta izleme ve loglama</a:t>
            </a:r>
          </a:p>
          <a:p>
            <a:pPr>
              <a:buNone/>
            </a:pPr>
            <a:r>
              <a:rPr lang="tr-TR" sz="1050" dirty="0" smtClean="0"/>
              <a:t>	NMS ile kurumsal mail sisteminizden giden ve gelen tüm mailleri loglayabilir, sorgulayabilir, içerikleri de dahil arşivleyebilirsiniz.  </a:t>
            </a:r>
          </a:p>
          <a:p>
            <a:pPr>
              <a:buNone/>
            </a:pPr>
            <a:r>
              <a:rPr lang="tr-TR" sz="1050" dirty="0" smtClean="0"/>
              <a:t>	E-postaların arşivi ve kimden-kime e-posta gönderiminin olduğunun loglanması işlemleri için NMS E-Posta İzleme modülü başarılı çözümler sunmaktadır. </a:t>
            </a:r>
          </a:p>
          <a:p>
            <a:r>
              <a:rPr lang="tr-TR" sz="1050" b="1" dirty="0" smtClean="0">
                <a:solidFill>
                  <a:schemeClr val="accent1">
                    <a:lumMod val="75000"/>
                  </a:schemeClr>
                </a:solidFill>
              </a:rPr>
              <a:t>Dosya Sunucu İşlemleri ve Sınırlama</a:t>
            </a:r>
          </a:p>
          <a:p>
            <a:pPr>
              <a:buNone/>
            </a:pPr>
            <a:r>
              <a:rPr lang="tr-TR" sz="1050" dirty="0" smtClean="0"/>
              <a:t>	</a:t>
            </a:r>
            <a:r>
              <a:rPr lang="tr-TR" sz="1050" dirty="0" smtClean="0"/>
              <a:t>Kullanıcıların </a:t>
            </a:r>
            <a:r>
              <a:rPr lang="tr-TR" sz="1050" dirty="0" smtClean="0"/>
              <a:t>dosya paylaşmaları için veya belirli dosyaları sadece yetkili erişimlere paylaştırmak için bir dosya sunucu kullanıyorsanız, bu dosyalara kimlerin eriştiği, değişimleri silinmeleri gibi işlemlerin loglanması önemlidir. Dosyalar sisteminiz üzerinde kullanılırken, yapılan tüm işlemleri kayıt altına alabilirsiniz. Bu işlemleri hem ana makinalarda, hem de kullanıcı bilgisayarları dahil tüm makinalarda bulunan klasörler için yapabilirsiniz.</a:t>
            </a:r>
          </a:p>
          <a:p>
            <a:r>
              <a:rPr lang="tr-TR" sz="1050" b="1" dirty="0" smtClean="0">
                <a:solidFill>
                  <a:schemeClr val="accent1">
                    <a:lumMod val="75000"/>
                  </a:schemeClr>
                </a:solidFill>
              </a:rPr>
              <a:t>Kullanıcı Aktiviteleri</a:t>
            </a:r>
          </a:p>
          <a:p>
            <a:pPr>
              <a:buNone/>
            </a:pPr>
            <a:r>
              <a:rPr lang="tr-TR" sz="1050" dirty="0" smtClean="0"/>
              <a:t> 	Kullanıcıların bilgisayarlarda oturum açması ve kapaması gündelik olaylardır. Ancak bir bilgisayarda yapıldığı tespit edilen bir faaliyet için araştırma yapıldığında o bilgisayarda o anda kimin ve kimlerin oturum açmış olduğunu bilmek gerekir. Özellikle domain ortamlarında diğer makinalarda oturum açabilme imkanı olduğu için, araştırılacak fiilin yapıldığı makina gerçekte beklenen kullanıcı tarafından değilde başka bir kullanıcı tarafından kullanılmış olabilir. </a:t>
            </a:r>
          </a:p>
          <a:p>
            <a:r>
              <a:rPr lang="tr-TR" sz="1050" b="1" dirty="0" smtClean="0">
                <a:solidFill>
                  <a:schemeClr val="accent1">
                    <a:lumMod val="75000"/>
                  </a:schemeClr>
                </a:solidFill>
              </a:rPr>
              <a:t>Web Kullanım Aktiviteleri</a:t>
            </a:r>
          </a:p>
          <a:p>
            <a:pPr>
              <a:buNone/>
            </a:pPr>
            <a:r>
              <a:rPr lang="tr-TR" sz="1050" dirty="0" smtClean="0"/>
              <a:t>	Türkiye de yürürlükte olan 5651 sayılı kanun gereği çok sayıda internet kullanıcısı olan tüm kurumlar bu logları tutmak ve değişmeme garantisi altında zaman damgalı olarak saklamak zorundadır. İnternetten yapılan yasadışı faaliyetlerin bu yollarla kayıt altına alınması ve gerektiği zaman bu logların adli makamlarca kullanılması gereklidir. Logların tutulmamasının yasal yaptırımları da bulunmaktadır.</a:t>
            </a:r>
          </a:p>
          <a:p>
            <a:r>
              <a:rPr lang="tr-TR" sz="1050" b="1" dirty="0" smtClean="0">
                <a:solidFill>
                  <a:schemeClr val="accent1">
                    <a:lumMod val="75000"/>
                  </a:schemeClr>
                </a:solidFill>
              </a:rPr>
              <a:t>Bigisayar Trafiği Denetleme</a:t>
            </a:r>
          </a:p>
          <a:p>
            <a:pPr>
              <a:buNone/>
            </a:pPr>
            <a:r>
              <a:rPr lang="tr-TR" sz="1050" dirty="0" smtClean="0"/>
              <a:t>	Ağda bir makina üzerinde gelen ve giden trafik miktarlarının izlenmesi için NMS üzerinden sunulan Bilgisayar Trafiği İzleme modülü ile fazla trafik yapanları tespit edebilirsiniz. Virüslerden dolayı ağda broadcast vs trafikleri üreten makinaları tespit edebilirsiniz.</a:t>
            </a:r>
          </a:p>
          <a:p>
            <a:r>
              <a:rPr lang="tr-TR" sz="1050" b="1" dirty="0" smtClean="0">
                <a:solidFill>
                  <a:schemeClr val="accent1">
                    <a:lumMod val="75000"/>
                  </a:schemeClr>
                </a:solidFill>
              </a:rPr>
              <a:t>Load Balancer ( Yük dengeleyici)</a:t>
            </a:r>
          </a:p>
          <a:p>
            <a:pPr>
              <a:buNone/>
            </a:pPr>
            <a:r>
              <a:rPr lang="tr-TR" sz="1050" dirty="0" smtClean="0"/>
              <a:t>	Sisteminizde dışarıya yayın yapan sistemleriniz varsa ve bu sistem birden fazla sunucu ile çalışıyorsa, sistemi tasarlayanların vereceği karara göre bu sunucular üzerine gelen yükü dengeli dağıtmak için bir load balancer (yük dengeleyici) cihazı kullanılabilir.</a:t>
            </a:r>
          </a:p>
          <a:p>
            <a:r>
              <a:rPr lang="tr-TR" sz="1050" b="1" dirty="0" smtClean="0">
                <a:solidFill>
                  <a:schemeClr val="accent1">
                    <a:lumMod val="75000"/>
                  </a:schemeClr>
                </a:solidFill>
              </a:rPr>
              <a:t>ECLV (Encrypted Content Log)</a:t>
            </a:r>
          </a:p>
          <a:p>
            <a:pPr>
              <a:buNone/>
            </a:pPr>
            <a:r>
              <a:rPr lang="tr-TR" sz="1050" dirty="0" smtClean="0"/>
              <a:t>	NMS veri sızmasını engellemek amacıyla tutulması gereken logların oluşmasını, toplanmasını, saklanmasını ve sorgulanmasını sağlar.Ayrıca veriler özel şifreler ile tutulur ve sadece ECLV ile açılabilir. </a:t>
            </a:r>
            <a:endParaRPr lang="tr-TR" sz="1050" b="1" dirty="0">
              <a:solidFill>
                <a:schemeClr val="tx2"/>
              </a:solidFill>
            </a:endParaRPr>
          </a:p>
        </p:txBody>
      </p:sp>
      <p:sp>
        <p:nvSpPr>
          <p:cNvPr id="4" name="Footer Placeholder 3"/>
          <p:cNvSpPr>
            <a:spLocks noGrp="1"/>
          </p:cNvSpPr>
          <p:nvPr>
            <p:ph type="ftr" sz="quarter" idx="10"/>
          </p:nvPr>
        </p:nvSpPr>
        <p:spPr/>
        <p:txBody>
          <a:bodyPr/>
          <a:lstStyle/>
          <a:p>
            <a:pPr>
              <a:defRPr/>
            </a:pPr>
            <a:r>
              <a:rPr lang="tr-TR" smtClean="0"/>
              <a:t>Professional Telecommunications Solutions</a:t>
            </a:r>
            <a:endParaRPr lang="tr-TR"/>
          </a:p>
        </p:txBody>
      </p:sp>
      <p:sp>
        <p:nvSpPr>
          <p:cNvPr id="5" name="Slide Number Placeholder 4"/>
          <p:cNvSpPr>
            <a:spLocks noGrp="1"/>
          </p:cNvSpPr>
          <p:nvPr>
            <p:ph type="sldNum" sz="quarter" idx="11"/>
          </p:nvPr>
        </p:nvSpPr>
        <p:spPr/>
        <p:txBody>
          <a:bodyPr/>
          <a:lstStyle/>
          <a:p>
            <a:pPr>
              <a:defRPr/>
            </a:pPr>
            <a:r>
              <a:rPr lang="tr-TR" smtClean="0"/>
              <a:t>www.ozonetele.com.tr</a:t>
            </a:r>
            <a:endParaRPr lang="tr-TR"/>
          </a:p>
        </p:txBody>
      </p:sp>
      <p:cxnSp>
        <p:nvCxnSpPr>
          <p:cNvPr id="6" name="5 Düz Bağlayıcı"/>
          <p:cNvCxnSpPr/>
          <p:nvPr/>
        </p:nvCxnSpPr>
        <p:spPr>
          <a:xfrm>
            <a:off x="107504" y="870620"/>
            <a:ext cx="889200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 Box 29"/>
          <p:cNvSpPr txBox="1">
            <a:spLocks noChangeArrowheads="1"/>
          </p:cNvSpPr>
          <p:nvPr/>
        </p:nvSpPr>
        <p:spPr bwMode="auto">
          <a:xfrm>
            <a:off x="322362" y="404664"/>
            <a:ext cx="6265862" cy="461665"/>
          </a:xfrm>
          <a:prstGeom prst="rect">
            <a:avLst/>
          </a:prstGeom>
          <a:noFill/>
          <a:ln w="9525">
            <a:noFill/>
            <a:miter lim="800000"/>
            <a:headEnd/>
            <a:tailEnd/>
          </a:ln>
        </p:spPr>
        <p:txBody>
          <a:bodyPr>
            <a:spAutoFit/>
          </a:bodyPr>
          <a:lstStyle/>
          <a:p>
            <a:pPr>
              <a:spcBef>
                <a:spcPct val="50000"/>
              </a:spcBef>
            </a:pPr>
            <a:r>
              <a:rPr lang="tr-TR" sz="2400" b="1" dirty="0" err="1" smtClean="0"/>
              <a:t>Loglama</a:t>
            </a:r>
            <a:r>
              <a:rPr lang="tr-TR" sz="2400" b="1" dirty="0" smtClean="0"/>
              <a:t> ve İzleme Modülleri</a:t>
            </a:r>
            <a:endParaRPr lang="tr-TR" sz="2400" b="1"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0" descr="fabrika2"/>
          <p:cNvPicPr>
            <a:picLocks noChangeAspect="1" noChangeArrowheads="1"/>
          </p:cNvPicPr>
          <p:nvPr/>
        </p:nvPicPr>
        <p:blipFill>
          <a:blip r:embed="rId2" cstate="print"/>
          <a:srcRect/>
          <a:stretch>
            <a:fillRect/>
          </a:stretch>
        </p:blipFill>
        <p:spPr bwMode="auto">
          <a:xfrm>
            <a:off x="6587876" y="4510187"/>
            <a:ext cx="2159000" cy="1438275"/>
          </a:xfrm>
          <a:prstGeom prst="rect">
            <a:avLst/>
          </a:prstGeom>
          <a:noFill/>
          <a:ln w="9525">
            <a:noFill/>
            <a:miter lim="800000"/>
            <a:headEnd/>
            <a:tailEnd/>
          </a:ln>
        </p:spPr>
      </p:pic>
      <p:pic>
        <p:nvPicPr>
          <p:cNvPr id="4099" name="Picture 21" descr="hastane"/>
          <p:cNvPicPr>
            <a:picLocks noChangeAspect="1" noChangeArrowheads="1"/>
          </p:cNvPicPr>
          <p:nvPr/>
        </p:nvPicPr>
        <p:blipFill>
          <a:blip r:embed="rId3" cstate="print"/>
          <a:srcRect/>
          <a:stretch>
            <a:fillRect/>
          </a:stretch>
        </p:blipFill>
        <p:spPr bwMode="auto">
          <a:xfrm>
            <a:off x="3492251" y="2673449"/>
            <a:ext cx="2159000" cy="1438275"/>
          </a:xfrm>
          <a:prstGeom prst="rect">
            <a:avLst/>
          </a:prstGeom>
          <a:noFill/>
          <a:ln w="9525">
            <a:noFill/>
            <a:miter lim="800000"/>
            <a:headEnd/>
            <a:tailEnd/>
          </a:ln>
        </p:spPr>
      </p:pic>
      <p:pic>
        <p:nvPicPr>
          <p:cNvPr id="4100" name="Picture 22" descr="liman"/>
          <p:cNvPicPr>
            <a:picLocks noChangeAspect="1" noChangeArrowheads="1"/>
          </p:cNvPicPr>
          <p:nvPr/>
        </p:nvPicPr>
        <p:blipFill>
          <a:blip r:embed="rId4" cstate="print"/>
          <a:srcRect/>
          <a:stretch>
            <a:fillRect/>
          </a:stretch>
        </p:blipFill>
        <p:spPr bwMode="auto">
          <a:xfrm>
            <a:off x="395039" y="4510187"/>
            <a:ext cx="2159000" cy="1438275"/>
          </a:xfrm>
          <a:prstGeom prst="rect">
            <a:avLst/>
          </a:prstGeom>
          <a:noFill/>
          <a:ln w="9525">
            <a:noFill/>
            <a:miter lim="800000"/>
            <a:headEnd/>
            <a:tailEnd/>
          </a:ln>
        </p:spPr>
      </p:pic>
      <p:pic>
        <p:nvPicPr>
          <p:cNvPr id="4101" name="Picture 23" descr="otel"/>
          <p:cNvPicPr>
            <a:picLocks noChangeAspect="1" noChangeArrowheads="1"/>
          </p:cNvPicPr>
          <p:nvPr/>
        </p:nvPicPr>
        <p:blipFill>
          <a:blip r:embed="rId5" cstate="print"/>
          <a:srcRect/>
          <a:stretch>
            <a:fillRect/>
          </a:stretch>
        </p:blipFill>
        <p:spPr bwMode="auto">
          <a:xfrm>
            <a:off x="395039" y="2673449"/>
            <a:ext cx="2159000" cy="1438275"/>
          </a:xfrm>
          <a:prstGeom prst="rect">
            <a:avLst/>
          </a:prstGeom>
          <a:noFill/>
          <a:ln w="9525">
            <a:noFill/>
            <a:miter lim="800000"/>
            <a:headEnd/>
            <a:tailEnd/>
          </a:ln>
        </p:spPr>
      </p:pic>
      <p:pic>
        <p:nvPicPr>
          <p:cNvPr id="4102" name="Picture 24" descr="stad"/>
          <p:cNvPicPr>
            <a:picLocks noChangeAspect="1" noChangeArrowheads="1"/>
          </p:cNvPicPr>
          <p:nvPr/>
        </p:nvPicPr>
        <p:blipFill>
          <a:blip r:embed="rId6" cstate="print"/>
          <a:srcRect/>
          <a:stretch>
            <a:fillRect/>
          </a:stretch>
        </p:blipFill>
        <p:spPr bwMode="auto">
          <a:xfrm>
            <a:off x="6587876" y="836712"/>
            <a:ext cx="2159000" cy="1438275"/>
          </a:xfrm>
          <a:prstGeom prst="rect">
            <a:avLst/>
          </a:prstGeom>
          <a:noFill/>
          <a:ln w="9525">
            <a:noFill/>
            <a:miter lim="800000"/>
            <a:headEnd/>
            <a:tailEnd/>
          </a:ln>
        </p:spPr>
      </p:pic>
      <p:pic>
        <p:nvPicPr>
          <p:cNvPr id="4103" name="Picture 25" descr="universite"/>
          <p:cNvPicPr>
            <a:picLocks noChangeAspect="1" noChangeArrowheads="1"/>
          </p:cNvPicPr>
          <p:nvPr/>
        </p:nvPicPr>
        <p:blipFill>
          <a:blip r:embed="rId7" cstate="print"/>
          <a:srcRect/>
          <a:stretch>
            <a:fillRect/>
          </a:stretch>
        </p:blipFill>
        <p:spPr bwMode="auto">
          <a:xfrm>
            <a:off x="3490664" y="836712"/>
            <a:ext cx="2159000" cy="1438275"/>
          </a:xfrm>
          <a:prstGeom prst="rect">
            <a:avLst/>
          </a:prstGeom>
          <a:noFill/>
          <a:ln w="9525">
            <a:noFill/>
            <a:miter lim="800000"/>
            <a:headEnd/>
            <a:tailEnd/>
          </a:ln>
        </p:spPr>
      </p:pic>
      <p:pic>
        <p:nvPicPr>
          <p:cNvPr id="4104" name="Picture 26" descr="acikalan"/>
          <p:cNvPicPr>
            <a:picLocks noChangeAspect="1" noChangeArrowheads="1"/>
          </p:cNvPicPr>
          <p:nvPr/>
        </p:nvPicPr>
        <p:blipFill>
          <a:blip r:embed="rId8" cstate="print"/>
          <a:srcRect/>
          <a:stretch>
            <a:fillRect/>
          </a:stretch>
        </p:blipFill>
        <p:spPr bwMode="auto">
          <a:xfrm>
            <a:off x="6587876" y="2673449"/>
            <a:ext cx="2159000" cy="1438275"/>
          </a:xfrm>
          <a:prstGeom prst="rect">
            <a:avLst/>
          </a:prstGeom>
          <a:noFill/>
          <a:ln w="9525">
            <a:noFill/>
            <a:miter lim="800000"/>
            <a:headEnd/>
            <a:tailEnd/>
          </a:ln>
        </p:spPr>
      </p:pic>
      <p:pic>
        <p:nvPicPr>
          <p:cNvPr id="4105" name="Picture 27" descr="city"/>
          <p:cNvPicPr>
            <a:picLocks noChangeAspect="1" noChangeArrowheads="1"/>
          </p:cNvPicPr>
          <p:nvPr/>
        </p:nvPicPr>
        <p:blipFill>
          <a:blip r:embed="rId9" cstate="print"/>
          <a:srcRect/>
          <a:stretch>
            <a:fillRect/>
          </a:stretch>
        </p:blipFill>
        <p:spPr bwMode="auto">
          <a:xfrm>
            <a:off x="3490664" y="4510187"/>
            <a:ext cx="2159000" cy="1438275"/>
          </a:xfrm>
          <a:prstGeom prst="rect">
            <a:avLst/>
          </a:prstGeom>
          <a:noFill/>
          <a:ln w="9525">
            <a:noFill/>
            <a:miter lim="800000"/>
            <a:headEnd/>
            <a:tailEnd/>
          </a:ln>
        </p:spPr>
      </p:pic>
      <p:pic>
        <p:nvPicPr>
          <p:cNvPr id="4106" name="Picture 28" descr="ev"/>
          <p:cNvPicPr>
            <a:picLocks noChangeAspect="1" noChangeArrowheads="1"/>
          </p:cNvPicPr>
          <p:nvPr/>
        </p:nvPicPr>
        <p:blipFill>
          <a:blip r:embed="rId10" cstate="print"/>
          <a:srcRect/>
          <a:stretch>
            <a:fillRect/>
          </a:stretch>
        </p:blipFill>
        <p:spPr bwMode="auto">
          <a:xfrm>
            <a:off x="395039" y="836712"/>
            <a:ext cx="2159000" cy="1438275"/>
          </a:xfrm>
          <a:prstGeom prst="rect">
            <a:avLst/>
          </a:prstGeom>
          <a:noFill/>
          <a:ln w="9525">
            <a:noFill/>
            <a:miter lim="800000"/>
            <a:headEnd/>
            <a:tailEnd/>
          </a:ln>
        </p:spPr>
      </p:pic>
      <p:sp>
        <p:nvSpPr>
          <p:cNvPr id="4108" name="Text Box 30"/>
          <p:cNvSpPr txBox="1">
            <a:spLocks noChangeArrowheads="1"/>
          </p:cNvSpPr>
          <p:nvPr/>
        </p:nvSpPr>
        <p:spPr bwMode="auto">
          <a:xfrm>
            <a:off x="395039" y="2249587"/>
            <a:ext cx="2160587" cy="336550"/>
          </a:xfrm>
          <a:prstGeom prst="rect">
            <a:avLst/>
          </a:prstGeom>
          <a:noFill/>
          <a:ln w="9525">
            <a:noFill/>
            <a:miter lim="800000"/>
            <a:headEnd/>
            <a:tailEnd/>
          </a:ln>
        </p:spPr>
        <p:txBody>
          <a:bodyPr>
            <a:spAutoFit/>
          </a:bodyPr>
          <a:lstStyle/>
          <a:p>
            <a:pPr algn="ctr">
              <a:spcBef>
                <a:spcPct val="50000"/>
              </a:spcBef>
            </a:pPr>
            <a:r>
              <a:rPr lang="tr-TR" sz="1600">
                <a:solidFill>
                  <a:srgbClr val="764520"/>
                </a:solidFill>
              </a:rPr>
              <a:t>Siteler ve Evlerde</a:t>
            </a:r>
          </a:p>
        </p:txBody>
      </p:sp>
      <p:sp>
        <p:nvSpPr>
          <p:cNvPr id="4109" name="Text Box 32"/>
          <p:cNvSpPr txBox="1">
            <a:spLocks noChangeArrowheads="1"/>
          </p:cNvSpPr>
          <p:nvPr/>
        </p:nvSpPr>
        <p:spPr bwMode="auto">
          <a:xfrm>
            <a:off x="395039" y="4084737"/>
            <a:ext cx="2160587" cy="336550"/>
          </a:xfrm>
          <a:prstGeom prst="rect">
            <a:avLst/>
          </a:prstGeom>
          <a:noFill/>
          <a:ln w="9525">
            <a:noFill/>
            <a:miter lim="800000"/>
            <a:headEnd/>
            <a:tailEnd/>
          </a:ln>
        </p:spPr>
        <p:txBody>
          <a:bodyPr>
            <a:spAutoFit/>
          </a:bodyPr>
          <a:lstStyle/>
          <a:p>
            <a:pPr algn="ctr">
              <a:spcBef>
                <a:spcPct val="50000"/>
              </a:spcBef>
            </a:pPr>
            <a:r>
              <a:rPr lang="tr-TR" sz="1600">
                <a:solidFill>
                  <a:srgbClr val="764520"/>
                </a:solidFill>
              </a:rPr>
              <a:t>Otellerde</a:t>
            </a:r>
          </a:p>
        </p:txBody>
      </p:sp>
      <p:sp>
        <p:nvSpPr>
          <p:cNvPr id="4110" name="Text Box 33"/>
          <p:cNvSpPr txBox="1">
            <a:spLocks noChangeArrowheads="1"/>
          </p:cNvSpPr>
          <p:nvPr/>
        </p:nvSpPr>
        <p:spPr bwMode="auto">
          <a:xfrm>
            <a:off x="395039" y="5921474"/>
            <a:ext cx="2160587" cy="581025"/>
          </a:xfrm>
          <a:prstGeom prst="rect">
            <a:avLst/>
          </a:prstGeom>
          <a:noFill/>
          <a:ln w="9525">
            <a:noFill/>
            <a:miter lim="800000"/>
            <a:headEnd/>
            <a:tailEnd/>
          </a:ln>
        </p:spPr>
        <p:txBody>
          <a:bodyPr>
            <a:spAutoFit/>
          </a:bodyPr>
          <a:lstStyle/>
          <a:p>
            <a:pPr algn="ctr">
              <a:spcBef>
                <a:spcPct val="50000"/>
              </a:spcBef>
            </a:pPr>
            <a:r>
              <a:rPr lang="tr-TR" sz="1600">
                <a:solidFill>
                  <a:srgbClr val="764520"/>
                </a:solidFill>
              </a:rPr>
              <a:t>Liman ve Sanayi Alanlarında</a:t>
            </a:r>
          </a:p>
        </p:txBody>
      </p:sp>
      <p:sp>
        <p:nvSpPr>
          <p:cNvPr id="4111" name="Text Box 34"/>
          <p:cNvSpPr txBox="1">
            <a:spLocks noChangeArrowheads="1"/>
          </p:cNvSpPr>
          <p:nvPr/>
        </p:nvSpPr>
        <p:spPr bwMode="auto">
          <a:xfrm>
            <a:off x="3492251" y="2249587"/>
            <a:ext cx="2160588" cy="336550"/>
          </a:xfrm>
          <a:prstGeom prst="rect">
            <a:avLst/>
          </a:prstGeom>
          <a:noFill/>
          <a:ln w="9525">
            <a:noFill/>
            <a:miter lim="800000"/>
            <a:headEnd/>
            <a:tailEnd/>
          </a:ln>
        </p:spPr>
        <p:txBody>
          <a:bodyPr>
            <a:spAutoFit/>
          </a:bodyPr>
          <a:lstStyle/>
          <a:p>
            <a:pPr algn="ctr">
              <a:spcBef>
                <a:spcPct val="50000"/>
              </a:spcBef>
            </a:pPr>
            <a:r>
              <a:rPr lang="tr-TR" sz="1600">
                <a:solidFill>
                  <a:srgbClr val="764520"/>
                </a:solidFill>
              </a:rPr>
              <a:t>Okullarda</a:t>
            </a:r>
          </a:p>
        </p:txBody>
      </p:sp>
      <p:sp>
        <p:nvSpPr>
          <p:cNvPr id="4112" name="Text Box 35"/>
          <p:cNvSpPr txBox="1">
            <a:spLocks noChangeArrowheads="1"/>
          </p:cNvSpPr>
          <p:nvPr/>
        </p:nvSpPr>
        <p:spPr bwMode="auto">
          <a:xfrm>
            <a:off x="3492251" y="4084737"/>
            <a:ext cx="2160588" cy="336550"/>
          </a:xfrm>
          <a:prstGeom prst="rect">
            <a:avLst/>
          </a:prstGeom>
          <a:noFill/>
          <a:ln w="9525">
            <a:noFill/>
            <a:miter lim="800000"/>
            <a:headEnd/>
            <a:tailEnd/>
          </a:ln>
        </p:spPr>
        <p:txBody>
          <a:bodyPr>
            <a:spAutoFit/>
          </a:bodyPr>
          <a:lstStyle/>
          <a:p>
            <a:pPr algn="ctr">
              <a:spcBef>
                <a:spcPct val="50000"/>
              </a:spcBef>
            </a:pPr>
            <a:r>
              <a:rPr lang="tr-TR" sz="1600">
                <a:solidFill>
                  <a:srgbClr val="764520"/>
                </a:solidFill>
              </a:rPr>
              <a:t>Hastanelerde</a:t>
            </a:r>
          </a:p>
        </p:txBody>
      </p:sp>
      <p:sp>
        <p:nvSpPr>
          <p:cNvPr id="4113" name="Text Box 36"/>
          <p:cNvSpPr txBox="1">
            <a:spLocks noChangeArrowheads="1"/>
          </p:cNvSpPr>
          <p:nvPr/>
        </p:nvSpPr>
        <p:spPr bwMode="auto">
          <a:xfrm>
            <a:off x="3492251" y="5921474"/>
            <a:ext cx="2160588" cy="336550"/>
          </a:xfrm>
          <a:prstGeom prst="rect">
            <a:avLst/>
          </a:prstGeom>
          <a:noFill/>
          <a:ln w="9525">
            <a:noFill/>
            <a:miter lim="800000"/>
            <a:headEnd/>
            <a:tailEnd/>
          </a:ln>
        </p:spPr>
        <p:txBody>
          <a:bodyPr>
            <a:spAutoFit/>
          </a:bodyPr>
          <a:lstStyle/>
          <a:p>
            <a:pPr algn="ctr">
              <a:spcBef>
                <a:spcPct val="50000"/>
              </a:spcBef>
            </a:pPr>
            <a:r>
              <a:rPr lang="tr-TR" sz="1600">
                <a:solidFill>
                  <a:srgbClr val="764520"/>
                </a:solidFill>
              </a:rPr>
              <a:t>Ticaret Merkezlerinde</a:t>
            </a:r>
          </a:p>
        </p:txBody>
      </p:sp>
      <p:sp>
        <p:nvSpPr>
          <p:cNvPr id="4114" name="Text Box 37"/>
          <p:cNvSpPr txBox="1">
            <a:spLocks noChangeArrowheads="1"/>
          </p:cNvSpPr>
          <p:nvPr/>
        </p:nvSpPr>
        <p:spPr bwMode="auto">
          <a:xfrm>
            <a:off x="6587876" y="2249587"/>
            <a:ext cx="2160588" cy="336550"/>
          </a:xfrm>
          <a:prstGeom prst="rect">
            <a:avLst/>
          </a:prstGeom>
          <a:noFill/>
          <a:ln w="9525">
            <a:noFill/>
            <a:miter lim="800000"/>
            <a:headEnd/>
            <a:tailEnd/>
          </a:ln>
        </p:spPr>
        <p:txBody>
          <a:bodyPr>
            <a:spAutoFit/>
          </a:bodyPr>
          <a:lstStyle/>
          <a:p>
            <a:pPr algn="ctr">
              <a:spcBef>
                <a:spcPct val="50000"/>
              </a:spcBef>
            </a:pPr>
            <a:r>
              <a:rPr lang="tr-TR" sz="1600">
                <a:solidFill>
                  <a:srgbClr val="764520"/>
                </a:solidFill>
              </a:rPr>
              <a:t>Stad ve Konserlerde</a:t>
            </a:r>
          </a:p>
        </p:txBody>
      </p:sp>
      <p:sp>
        <p:nvSpPr>
          <p:cNvPr id="4115" name="Text Box 38"/>
          <p:cNvSpPr txBox="1">
            <a:spLocks noChangeArrowheads="1"/>
          </p:cNvSpPr>
          <p:nvPr/>
        </p:nvSpPr>
        <p:spPr bwMode="auto">
          <a:xfrm>
            <a:off x="6587876" y="4084737"/>
            <a:ext cx="2160588" cy="336550"/>
          </a:xfrm>
          <a:prstGeom prst="rect">
            <a:avLst/>
          </a:prstGeom>
          <a:noFill/>
          <a:ln w="9525">
            <a:noFill/>
            <a:miter lim="800000"/>
            <a:headEnd/>
            <a:tailEnd/>
          </a:ln>
        </p:spPr>
        <p:txBody>
          <a:bodyPr>
            <a:spAutoFit/>
          </a:bodyPr>
          <a:lstStyle/>
          <a:p>
            <a:pPr algn="ctr">
              <a:spcBef>
                <a:spcPct val="50000"/>
              </a:spcBef>
            </a:pPr>
            <a:r>
              <a:rPr lang="tr-TR" sz="1600">
                <a:solidFill>
                  <a:srgbClr val="764520"/>
                </a:solidFill>
              </a:rPr>
              <a:t>Açıkalan ve parklarda</a:t>
            </a:r>
          </a:p>
        </p:txBody>
      </p:sp>
      <p:sp>
        <p:nvSpPr>
          <p:cNvPr id="4116" name="Text Box 39"/>
          <p:cNvSpPr txBox="1">
            <a:spLocks noChangeArrowheads="1"/>
          </p:cNvSpPr>
          <p:nvPr/>
        </p:nvSpPr>
        <p:spPr bwMode="auto">
          <a:xfrm>
            <a:off x="6587876" y="5921474"/>
            <a:ext cx="2160588" cy="336550"/>
          </a:xfrm>
          <a:prstGeom prst="rect">
            <a:avLst/>
          </a:prstGeom>
          <a:noFill/>
          <a:ln w="9525">
            <a:noFill/>
            <a:miter lim="800000"/>
            <a:headEnd/>
            <a:tailEnd/>
          </a:ln>
        </p:spPr>
        <p:txBody>
          <a:bodyPr>
            <a:spAutoFit/>
          </a:bodyPr>
          <a:lstStyle/>
          <a:p>
            <a:pPr algn="ctr">
              <a:spcBef>
                <a:spcPct val="50000"/>
              </a:spcBef>
            </a:pPr>
            <a:r>
              <a:rPr lang="tr-TR" sz="1600">
                <a:solidFill>
                  <a:srgbClr val="764520"/>
                </a:solidFill>
              </a:rPr>
              <a:t>Fabrikalarda</a:t>
            </a:r>
          </a:p>
        </p:txBody>
      </p:sp>
      <p:sp>
        <p:nvSpPr>
          <p:cNvPr id="4117" name="Line 40"/>
          <p:cNvSpPr>
            <a:spLocks noChangeShapeType="1"/>
          </p:cNvSpPr>
          <p:nvPr/>
        </p:nvSpPr>
        <p:spPr bwMode="auto">
          <a:xfrm>
            <a:off x="2987426" y="836712"/>
            <a:ext cx="0" cy="5113337"/>
          </a:xfrm>
          <a:prstGeom prst="line">
            <a:avLst/>
          </a:prstGeom>
          <a:noFill/>
          <a:ln w="9525">
            <a:solidFill>
              <a:srgbClr val="0000FF"/>
            </a:solidFill>
            <a:round/>
            <a:headEnd/>
            <a:tailEnd/>
          </a:ln>
        </p:spPr>
        <p:txBody>
          <a:bodyPr/>
          <a:lstStyle/>
          <a:p>
            <a:endParaRPr lang="tr-TR"/>
          </a:p>
        </p:txBody>
      </p:sp>
      <p:sp>
        <p:nvSpPr>
          <p:cNvPr id="4118" name="Line 41"/>
          <p:cNvSpPr>
            <a:spLocks noChangeShapeType="1"/>
          </p:cNvSpPr>
          <p:nvPr/>
        </p:nvSpPr>
        <p:spPr bwMode="auto">
          <a:xfrm>
            <a:off x="6084639" y="836712"/>
            <a:ext cx="0" cy="5113337"/>
          </a:xfrm>
          <a:prstGeom prst="line">
            <a:avLst/>
          </a:prstGeom>
          <a:noFill/>
          <a:ln w="9525">
            <a:solidFill>
              <a:srgbClr val="0000FF"/>
            </a:solidFill>
            <a:round/>
            <a:headEnd/>
            <a:tailEnd/>
          </a:ln>
        </p:spPr>
        <p:txBody>
          <a:bodyPr/>
          <a:lstStyle/>
          <a:p>
            <a:endParaRPr lang="tr-TR"/>
          </a:p>
        </p:txBody>
      </p:sp>
      <p:sp>
        <p:nvSpPr>
          <p:cNvPr id="23" name="Text Box 29"/>
          <p:cNvSpPr txBox="1">
            <a:spLocks noChangeArrowheads="1"/>
          </p:cNvSpPr>
          <p:nvPr/>
        </p:nvSpPr>
        <p:spPr bwMode="auto">
          <a:xfrm>
            <a:off x="322362" y="404664"/>
            <a:ext cx="6265862" cy="461665"/>
          </a:xfrm>
          <a:prstGeom prst="rect">
            <a:avLst/>
          </a:prstGeom>
          <a:noFill/>
          <a:ln w="9525">
            <a:noFill/>
            <a:miter lim="800000"/>
            <a:headEnd/>
            <a:tailEnd/>
          </a:ln>
        </p:spPr>
        <p:txBody>
          <a:bodyPr>
            <a:spAutoFit/>
          </a:bodyPr>
          <a:lstStyle/>
          <a:p>
            <a:pPr>
              <a:spcBef>
                <a:spcPct val="50000"/>
              </a:spcBef>
            </a:pPr>
            <a:r>
              <a:rPr lang="tr-TR" sz="2400" b="1" dirty="0" smtClean="0"/>
              <a:t>Çözüm Alanlarımız</a:t>
            </a:r>
            <a:endParaRPr lang="tr-TR" sz="2400" b="1" dirty="0"/>
          </a:p>
        </p:txBody>
      </p:sp>
      <p:sp>
        <p:nvSpPr>
          <p:cNvPr id="24" name="1 Altbilgi Yer Tutucusu"/>
          <p:cNvSpPr>
            <a:spLocks noGrp="1"/>
          </p:cNvSpPr>
          <p:nvPr>
            <p:ph type="ftr" sz="quarter" idx="10"/>
          </p:nvPr>
        </p:nvSpPr>
        <p:spPr>
          <a:xfrm>
            <a:off x="2547938" y="6308725"/>
            <a:ext cx="3824287" cy="457200"/>
          </a:xfrm>
          <a:noFill/>
        </p:spPr>
        <p:txBody>
          <a:bodyPr/>
          <a:lstStyle/>
          <a:p>
            <a:r>
              <a:rPr lang="tr-TR" dirty="0" smtClean="0"/>
              <a:t>Professional Telecommunications Solutions</a:t>
            </a:r>
          </a:p>
        </p:txBody>
      </p:sp>
      <p:sp>
        <p:nvSpPr>
          <p:cNvPr id="25" name="2 Slayt Numarası Yer Tutucusu"/>
          <p:cNvSpPr>
            <a:spLocks noGrp="1"/>
          </p:cNvSpPr>
          <p:nvPr>
            <p:ph type="sldNum" sz="quarter" idx="11"/>
          </p:nvPr>
        </p:nvSpPr>
        <p:spPr>
          <a:xfrm>
            <a:off x="6553200" y="6305550"/>
            <a:ext cx="2133600" cy="457200"/>
          </a:xfrm>
          <a:noFill/>
        </p:spPr>
        <p:txBody>
          <a:bodyPr/>
          <a:lstStyle/>
          <a:p>
            <a:r>
              <a:rPr lang="tr-TR" smtClean="0"/>
              <a:t>www.ozonetele.com.tr</a:t>
            </a:r>
          </a:p>
        </p:txBody>
      </p:sp>
      <p:cxnSp>
        <p:nvCxnSpPr>
          <p:cNvPr id="27" name="26 Düz Bağlayıcı"/>
          <p:cNvCxnSpPr/>
          <p:nvPr/>
        </p:nvCxnSpPr>
        <p:spPr>
          <a:xfrm>
            <a:off x="107504" y="870620"/>
            <a:ext cx="88920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Altbilgi Yer Tutucusu"/>
          <p:cNvSpPr>
            <a:spLocks noGrp="1"/>
          </p:cNvSpPr>
          <p:nvPr>
            <p:ph type="ftr" sz="quarter" idx="10"/>
          </p:nvPr>
        </p:nvSpPr>
        <p:spPr/>
        <p:txBody>
          <a:bodyPr/>
          <a:lstStyle/>
          <a:p>
            <a:pPr>
              <a:defRPr/>
            </a:pPr>
            <a:r>
              <a:rPr lang="tr-TR" smtClean="0"/>
              <a:t>Professional Telecommunications Solutions</a:t>
            </a:r>
            <a:endParaRPr lang="tr-TR"/>
          </a:p>
        </p:txBody>
      </p:sp>
      <p:sp>
        <p:nvSpPr>
          <p:cNvPr id="5" name="4 Slayt Numarası Yer Tutucusu"/>
          <p:cNvSpPr>
            <a:spLocks noGrp="1"/>
          </p:cNvSpPr>
          <p:nvPr>
            <p:ph type="sldNum" sz="quarter" idx="11"/>
          </p:nvPr>
        </p:nvSpPr>
        <p:spPr/>
        <p:txBody>
          <a:bodyPr/>
          <a:lstStyle/>
          <a:p>
            <a:pPr>
              <a:defRPr/>
            </a:pPr>
            <a:r>
              <a:rPr lang="tr-TR" smtClean="0"/>
              <a:t>www.ozonetele.com.tr</a:t>
            </a:r>
            <a:endParaRPr lang="tr-TR"/>
          </a:p>
        </p:txBody>
      </p:sp>
      <p:grpSp>
        <p:nvGrpSpPr>
          <p:cNvPr id="6" name="Group 34"/>
          <p:cNvGrpSpPr/>
          <p:nvPr/>
        </p:nvGrpSpPr>
        <p:grpSpPr>
          <a:xfrm>
            <a:off x="1835696" y="1196752"/>
            <a:ext cx="5385997" cy="5184576"/>
            <a:chOff x="2339752" y="1412776"/>
            <a:chExt cx="4524400" cy="5040560"/>
          </a:xfrm>
        </p:grpSpPr>
        <p:grpSp>
          <p:nvGrpSpPr>
            <p:cNvPr id="7" name="Group 32"/>
            <p:cNvGrpSpPr/>
            <p:nvPr/>
          </p:nvGrpSpPr>
          <p:grpSpPr>
            <a:xfrm>
              <a:off x="2339752" y="1412776"/>
              <a:ext cx="4524400" cy="5040560"/>
              <a:chOff x="2339752" y="1412776"/>
              <a:chExt cx="4524400" cy="5040560"/>
            </a:xfrm>
          </p:grpSpPr>
          <p:pic>
            <p:nvPicPr>
              <p:cNvPr id="9" name="Picture 3"/>
              <p:cNvPicPr>
                <a:picLocks noChangeAspect="1" noChangeArrowheads="1"/>
              </p:cNvPicPr>
              <p:nvPr/>
            </p:nvPicPr>
            <p:blipFill>
              <a:blip r:embed="rId2" cstate="print"/>
              <a:srcRect/>
              <a:stretch>
                <a:fillRect/>
              </a:stretch>
            </p:blipFill>
            <p:spPr bwMode="auto">
              <a:xfrm>
                <a:off x="2339752" y="1412776"/>
                <a:ext cx="4472076" cy="5040560"/>
              </a:xfrm>
              <a:prstGeom prst="rect">
                <a:avLst/>
              </a:prstGeom>
              <a:noFill/>
              <a:ln w="9525" cap="flat" cmpd="sng" algn="ctr">
                <a:solidFill>
                  <a:schemeClr val="tx1"/>
                </a:solidFill>
                <a:prstDash val="solid"/>
                <a:miter lim="800000"/>
                <a:headEnd/>
                <a:tailEnd/>
              </a:ln>
            </p:spPr>
          </p:pic>
          <p:sp>
            <p:nvSpPr>
              <p:cNvPr id="10" name="TextBox 13"/>
              <p:cNvSpPr txBox="1"/>
              <p:nvPr/>
            </p:nvSpPr>
            <p:spPr>
              <a:xfrm>
                <a:off x="4788024" y="1628800"/>
                <a:ext cx="576064" cy="153888"/>
              </a:xfrm>
              <a:prstGeom prst="rect">
                <a:avLst/>
              </a:prstGeom>
              <a:solidFill>
                <a:schemeClr val="bg1"/>
              </a:solidFill>
              <a:ln>
                <a:solidFill>
                  <a:srgbClr val="92D050"/>
                </a:solidFill>
              </a:ln>
            </p:spPr>
            <p:txBody>
              <a:bodyPr wrap="square" rtlCol="0">
                <a:spAutoFit/>
              </a:bodyPr>
              <a:lstStyle/>
              <a:p>
                <a:r>
                  <a:rPr lang="en-US" sz="400" b="1" dirty="0" smtClean="0">
                    <a:solidFill>
                      <a:srgbClr val="92D050"/>
                    </a:solidFill>
                    <a:latin typeface="Verdana" pitchFamily="34" charset="0"/>
                    <a:ea typeface="Verdana" pitchFamily="34" charset="0"/>
                    <a:cs typeface="Verdana" pitchFamily="34" charset="0"/>
                  </a:rPr>
                  <a:t>ISP ye </a:t>
                </a:r>
                <a:r>
                  <a:rPr lang="en-US" sz="400" b="1" dirty="0" err="1" smtClean="0">
                    <a:solidFill>
                      <a:srgbClr val="92D050"/>
                    </a:solidFill>
                    <a:latin typeface="Verdana" pitchFamily="34" charset="0"/>
                    <a:ea typeface="Verdana" pitchFamily="34" charset="0"/>
                    <a:cs typeface="Verdana" pitchFamily="34" charset="0"/>
                  </a:rPr>
                  <a:t>cikis</a:t>
                </a:r>
                <a:endParaRPr lang="en-US" sz="400" b="1" dirty="0">
                  <a:solidFill>
                    <a:srgbClr val="92D050"/>
                  </a:solidFill>
                  <a:latin typeface="Verdana" pitchFamily="34" charset="0"/>
                  <a:ea typeface="Verdana" pitchFamily="34" charset="0"/>
                  <a:cs typeface="Verdana" pitchFamily="34" charset="0"/>
                </a:endParaRPr>
              </a:p>
            </p:txBody>
          </p:sp>
          <p:sp>
            <p:nvSpPr>
              <p:cNvPr id="11" name="TextBox 14"/>
              <p:cNvSpPr txBox="1"/>
              <p:nvPr/>
            </p:nvSpPr>
            <p:spPr>
              <a:xfrm>
                <a:off x="4644008" y="1844824"/>
                <a:ext cx="504056" cy="215444"/>
              </a:xfrm>
              <a:prstGeom prst="rect">
                <a:avLst/>
              </a:prstGeom>
              <a:solidFill>
                <a:schemeClr val="bg1"/>
              </a:solidFill>
              <a:ln>
                <a:solidFill>
                  <a:schemeClr val="tx1"/>
                </a:solidFill>
              </a:ln>
            </p:spPr>
            <p:txBody>
              <a:bodyPr wrap="square" rtlCol="0">
                <a:spAutoFit/>
              </a:bodyPr>
              <a:lstStyle/>
              <a:p>
                <a:r>
                  <a:rPr lang="en-US" sz="400" b="1" dirty="0" err="1" smtClean="0">
                    <a:latin typeface="Verdana" pitchFamily="34" charset="0"/>
                    <a:ea typeface="Verdana" pitchFamily="34" charset="0"/>
                    <a:cs typeface="Verdana" pitchFamily="34" charset="0"/>
                  </a:rPr>
                  <a:t>Cift</a:t>
                </a:r>
                <a:r>
                  <a:rPr lang="en-US" sz="400" b="1" dirty="0" smtClean="0">
                    <a:latin typeface="Verdana" pitchFamily="34" charset="0"/>
                    <a:ea typeface="Verdana" pitchFamily="34" charset="0"/>
                    <a:cs typeface="Verdana" pitchFamily="34" charset="0"/>
                  </a:rPr>
                  <a:t> </a:t>
                </a:r>
                <a:r>
                  <a:rPr lang="en-US" sz="400" b="1" dirty="0" err="1" smtClean="0">
                    <a:latin typeface="Verdana" pitchFamily="34" charset="0"/>
                    <a:ea typeface="Verdana" pitchFamily="34" charset="0"/>
                    <a:cs typeface="Verdana" pitchFamily="34" charset="0"/>
                  </a:rPr>
                  <a:t>Yonlu</a:t>
                </a:r>
                <a:r>
                  <a:rPr lang="en-US" sz="400" b="1" dirty="0">
                    <a:latin typeface="Verdana" pitchFamily="34" charset="0"/>
                    <a:ea typeface="Verdana" pitchFamily="34" charset="0"/>
                    <a:cs typeface="Verdana" pitchFamily="34" charset="0"/>
                  </a:rPr>
                  <a:t> </a:t>
                </a:r>
                <a:r>
                  <a:rPr lang="en-US" sz="400" b="1" dirty="0" err="1" smtClean="0">
                    <a:latin typeface="Verdana" pitchFamily="34" charset="0"/>
                    <a:ea typeface="Verdana" pitchFamily="34" charset="0"/>
                    <a:cs typeface="Verdana" pitchFamily="34" charset="0"/>
                  </a:rPr>
                  <a:t>Yukseltici</a:t>
                </a:r>
                <a:endParaRPr lang="en-US" sz="400" b="1" dirty="0">
                  <a:latin typeface="Verdana" pitchFamily="34" charset="0"/>
                  <a:ea typeface="Verdana" pitchFamily="34" charset="0"/>
                  <a:cs typeface="Verdana" pitchFamily="34" charset="0"/>
                </a:endParaRPr>
              </a:p>
            </p:txBody>
          </p:sp>
          <p:sp>
            <p:nvSpPr>
              <p:cNvPr id="12" name="TextBox 15"/>
              <p:cNvSpPr txBox="1"/>
              <p:nvPr/>
            </p:nvSpPr>
            <p:spPr>
              <a:xfrm>
                <a:off x="4427984" y="2194992"/>
                <a:ext cx="576064" cy="153888"/>
              </a:xfrm>
              <a:prstGeom prst="rect">
                <a:avLst/>
              </a:prstGeom>
              <a:solidFill>
                <a:schemeClr val="bg1"/>
              </a:solidFill>
              <a:ln>
                <a:solidFill>
                  <a:schemeClr val="tx1"/>
                </a:solidFill>
              </a:ln>
            </p:spPr>
            <p:txBody>
              <a:bodyPr wrap="square" rtlCol="0">
                <a:spAutoFit/>
              </a:bodyPr>
              <a:lstStyle/>
              <a:p>
                <a:r>
                  <a:rPr lang="en-US" sz="400" b="1" dirty="0" smtClean="0">
                    <a:latin typeface="Verdana" pitchFamily="34" charset="0"/>
                    <a:ea typeface="Verdana" pitchFamily="34" charset="0"/>
                    <a:cs typeface="Verdana" pitchFamily="34" charset="0"/>
                  </a:rPr>
                  <a:t>Panel </a:t>
                </a:r>
                <a:r>
                  <a:rPr lang="en-US" sz="400" b="1" dirty="0" err="1" smtClean="0">
                    <a:latin typeface="Verdana" pitchFamily="34" charset="0"/>
                    <a:ea typeface="Verdana" pitchFamily="34" charset="0"/>
                    <a:cs typeface="Verdana" pitchFamily="34" charset="0"/>
                  </a:rPr>
                  <a:t>Anten</a:t>
                </a:r>
                <a:endParaRPr lang="en-US" sz="400" b="1" dirty="0">
                  <a:latin typeface="Verdana" pitchFamily="34" charset="0"/>
                  <a:ea typeface="Verdana" pitchFamily="34" charset="0"/>
                  <a:cs typeface="Verdana" pitchFamily="34" charset="0"/>
                </a:endParaRPr>
              </a:p>
            </p:txBody>
          </p:sp>
          <p:sp>
            <p:nvSpPr>
              <p:cNvPr id="13" name="TextBox 16"/>
              <p:cNvSpPr txBox="1"/>
              <p:nvPr/>
            </p:nvSpPr>
            <p:spPr>
              <a:xfrm>
                <a:off x="4860032" y="2431921"/>
                <a:ext cx="432048" cy="276999"/>
              </a:xfrm>
              <a:prstGeom prst="rect">
                <a:avLst/>
              </a:prstGeom>
              <a:solidFill>
                <a:schemeClr val="bg1"/>
              </a:solidFill>
              <a:ln>
                <a:solidFill>
                  <a:schemeClr val="tx1"/>
                </a:solidFill>
              </a:ln>
            </p:spPr>
            <p:txBody>
              <a:bodyPr wrap="square" rtlCol="0">
                <a:spAutoFit/>
              </a:bodyPr>
              <a:lstStyle/>
              <a:p>
                <a:r>
                  <a:rPr lang="en-US" sz="400" b="1" dirty="0" smtClean="0">
                    <a:latin typeface="Verdana" pitchFamily="34" charset="0"/>
                    <a:ea typeface="Verdana" pitchFamily="34" charset="0"/>
                    <a:cs typeface="Verdana" pitchFamily="34" charset="0"/>
                  </a:rPr>
                  <a:t>Wi-Fi </a:t>
                </a:r>
                <a:r>
                  <a:rPr lang="en-US" sz="400" b="1" dirty="0" err="1" smtClean="0">
                    <a:latin typeface="Verdana" pitchFamily="34" charset="0"/>
                    <a:ea typeface="Verdana" pitchFamily="34" charset="0"/>
                    <a:cs typeface="Verdana" pitchFamily="34" charset="0"/>
                  </a:rPr>
                  <a:t>Erisim</a:t>
                </a:r>
                <a:r>
                  <a:rPr lang="en-US" sz="400" b="1" dirty="0" smtClean="0">
                    <a:latin typeface="Verdana" pitchFamily="34" charset="0"/>
                    <a:ea typeface="Verdana" pitchFamily="34" charset="0"/>
                    <a:cs typeface="Verdana" pitchFamily="34" charset="0"/>
                  </a:rPr>
                  <a:t> </a:t>
                </a:r>
                <a:r>
                  <a:rPr lang="en-US" sz="400" b="1" dirty="0" err="1" smtClean="0">
                    <a:latin typeface="Verdana" pitchFamily="34" charset="0"/>
                    <a:ea typeface="Verdana" pitchFamily="34" charset="0"/>
                    <a:cs typeface="Verdana" pitchFamily="34" charset="0"/>
                  </a:rPr>
                  <a:t>Noktasi</a:t>
                </a:r>
                <a:endParaRPr lang="en-US" sz="400" b="1" dirty="0">
                  <a:latin typeface="Verdana" pitchFamily="34" charset="0"/>
                  <a:ea typeface="Verdana" pitchFamily="34" charset="0"/>
                  <a:cs typeface="Verdana" pitchFamily="34" charset="0"/>
                </a:endParaRPr>
              </a:p>
            </p:txBody>
          </p:sp>
          <p:sp>
            <p:nvSpPr>
              <p:cNvPr id="14" name="TextBox 17"/>
              <p:cNvSpPr txBox="1"/>
              <p:nvPr/>
            </p:nvSpPr>
            <p:spPr>
              <a:xfrm>
                <a:off x="6360095" y="1590103"/>
                <a:ext cx="504057" cy="215444"/>
              </a:xfrm>
              <a:prstGeom prst="rect">
                <a:avLst/>
              </a:prstGeom>
              <a:solidFill>
                <a:schemeClr val="bg1"/>
              </a:solidFill>
              <a:ln>
                <a:solidFill>
                  <a:schemeClr val="tx1"/>
                </a:solidFill>
              </a:ln>
            </p:spPr>
            <p:txBody>
              <a:bodyPr wrap="square" rtlCol="0">
                <a:spAutoFit/>
              </a:bodyPr>
              <a:lstStyle/>
              <a:p>
                <a:r>
                  <a:rPr lang="en-US" sz="400" b="1" dirty="0" err="1" smtClean="0">
                    <a:latin typeface="Verdana" pitchFamily="34" charset="0"/>
                    <a:ea typeface="Verdana" pitchFamily="34" charset="0"/>
                    <a:cs typeface="Verdana" pitchFamily="34" charset="0"/>
                  </a:rPr>
                  <a:t>Guvenlik</a:t>
                </a:r>
                <a:r>
                  <a:rPr lang="en-US" sz="400" b="1" dirty="0" smtClean="0">
                    <a:latin typeface="Verdana" pitchFamily="34" charset="0"/>
                    <a:ea typeface="Verdana" pitchFamily="34" charset="0"/>
                    <a:cs typeface="Verdana" pitchFamily="34" charset="0"/>
                  </a:rPr>
                  <a:t> </a:t>
                </a:r>
                <a:r>
                  <a:rPr lang="en-US" sz="400" b="1" dirty="0" err="1" smtClean="0">
                    <a:latin typeface="Verdana" pitchFamily="34" charset="0"/>
                    <a:ea typeface="Verdana" pitchFamily="34" charset="0"/>
                    <a:cs typeface="Verdana" pitchFamily="34" charset="0"/>
                  </a:rPr>
                  <a:t>Kamerasi</a:t>
                </a:r>
                <a:endParaRPr lang="en-US" sz="400" b="1" dirty="0">
                  <a:latin typeface="Verdana" pitchFamily="34" charset="0"/>
                  <a:ea typeface="Verdana" pitchFamily="34" charset="0"/>
                  <a:cs typeface="Verdana" pitchFamily="34" charset="0"/>
                </a:endParaRPr>
              </a:p>
            </p:txBody>
          </p:sp>
          <p:sp>
            <p:nvSpPr>
              <p:cNvPr id="15" name="TextBox 18"/>
              <p:cNvSpPr txBox="1"/>
              <p:nvPr/>
            </p:nvSpPr>
            <p:spPr>
              <a:xfrm>
                <a:off x="6228184" y="3645024"/>
                <a:ext cx="504056" cy="215444"/>
              </a:xfrm>
              <a:prstGeom prst="rect">
                <a:avLst/>
              </a:prstGeom>
              <a:solidFill>
                <a:schemeClr val="bg1"/>
              </a:solidFill>
              <a:ln>
                <a:solidFill>
                  <a:schemeClr val="tx1"/>
                </a:solidFill>
              </a:ln>
            </p:spPr>
            <p:txBody>
              <a:bodyPr wrap="square" rtlCol="0">
                <a:spAutoFit/>
              </a:bodyPr>
              <a:lstStyle/>
              <a:p>
                <a:r>
                  <a:rPr lang="en-US" sz="400" b="1" dirty="0" err="1" smtClean="0">
                    <a:latin typeface="Verdana" pitchFamily="34" charset="0"/>
                    <a:ea typeface="Verdana" pitchFamily="34" charset="0"/>
                    <a:cs typeface="Verdana" pitchFamily="34" charset="0"/>
                  </a:rPr>
                  <a:t>Guvenlik</a:t>
                </a:r>
                <a:r>
                  <a:rPr lang="en-US" sz="400" b="1" dirty="0" smtClean="0">
                    <a:latin typeface="Verdana" pitchFamily="34" charset="0"/>
                    <a:ea typeface="Verdana" pitchFamily="34" charset="0"/>
                    <a:cs typeface="Verdana" pitchFamily="34" charset="0"/>
                  </a:rPr>
                  <a:t> </a:t>
                </a:r>
                <a:r>
                  <a:rPr lang="en-US" sz="400" b="1" dirty="0" err="1" smtClean="0">
                    <a:latin typeface="Verdana" pitchFamily="34" charset="0"/>
                    <a:ea typeface="Verdana" pitchFamily="34" charset="0"/>
                    <a:cs typeface="Verdana" pitchFamily="34" charset="0"/>
                  </a:rPr>
                  <a:t>Kamerasi</a:t>
                </a:r>
                <a:endParaRPr lang="en-US" sz="400" b="1" dirty="0">
                  <a:latin typeface="Verdana" pitchFamily="34" charset="0"/>
                  <a:ea typeface="Verdana" pitchFamily="34" charset="0"/>
                  <a:cs typeface="Verdana" pitchFamily="34" charset="0"/>
                </a:endParaRPr>
              </a:p>
            </p:txBody>
          </p:sp>
          <p:sp>
            <p:nvSpPr>
              <p:cNvPr id="16" name="TextBox 19"/>
              <p:cNvSpPr txBox="1"/>
              <p:nvPr/>
            </p:nvSpPr>
            <p:spPr>
              <a:xfrm>
                <a:off x="2483768" y="1906960"/>
                <a:ext cx="648072" cy="153888"/>
              </a:xfrm>
              <a:prstGeom prst="rect">
                <a:avLst/>
              </a:prstGeom>
              <a:solidFill>
                <a:schemeClr val="bg1"/>
              </a:solidFill>
              <a:ln>
                <a:solidFill>
                  <a:schemeClr val="tx1"/>
                </a:solidFill>
              </a:ln>
            </p:spPr>
            <p:txBody>
              <a:bodyPr wrap="square" rtlCol="0">
                <a:spAutoFit/>
              </a:bodyPr>
              <a:lstStyle/>
              <a:p>
                <a:r>
                  <a:rPr lang="en-US" sz="400" b="1" dirty="0" err="1" smtClean="0">
                    <a:latin typeface="Verdana" pitchFamily="34" charset="0"/>
                    <a:ea typeface="Verdana" pitchFamily="34" charset="0"/>
                    <a:cs typeface="Verdana" pitchFamily="34" charset="0"/>
                  </a:rPr>
                  <a:t>Kablo</a:t>
                </a:r>
                <a:r>
                  <a:rPr lang="en-US" sz="400" b="1" dirty="0" smtClean="0">
                    <a:latin typeface="Verdana" pitchFamily="34" charset="0"/>
                    <a:ea typeface="Verdana" pitchFamily="34" charset="0"/>
                    <a:cs typeface="Verdana" pitchFamily="34" charset="0"/>
                  </a:rPr>
                  <a:t> </a:t>
                </a:r>
                <a:r>
                  <a:rPr lang="en-US" sz="400" b="1" dirty="0" err="1" smtClean="0">
                    <a:latin typeface="Verdana" pitchFamily="34" charset="0"/>
                    <a:ea typeface="Verdana" pitchFamily="34" charset="0"/>
                    <a:cs typeface="Verdana" pitchFamily="34" charset="0"/>
                  </a:rPr>
                  <a:t>merdiveni</a:t>
                </a:r>
                <a:endParaRPr lang="en-US" sz="400" b="1" dirty="0">
                  <a:latin typeface="Verdana" pitchFamily="34" charset="0"/>
                  <a:ea typeface="Verdana" pitchFamily="34" charset="0"/>
                  <a:cs typeface="Verdana" pitchFamily="34" charset="0"/>
                </a:endParaRPr>
              </a:p>
            </p:txBody>
          </p:sp>
          <p:sp>
            <p:nvSpPr>
              <p:cNvPr id="17" name="TextBox 21"/>
              <p:cNvSpPr txBox="1"/>
              <p:nvPr/>
            </p:nvSpPr>
            <p:spPr>
              <a:xfrm>
                <a:off x="2771800" y="2564904"/>
                <a:ext cx="648072" cy="153888"/>
              </a:xfrm>
              <a:prstGeom prst="rect">
                <a:avLst/>
              </a:prstGeom>
              <a:solidFill>
                <a:schemeClr val="bg1"/>
              </a:solidFill>
              <a:ln>
                <a:solidFill>
                  <a:schemeClr val="tx1"/>
                </a:solidFill>
              </a:ln>
            </p:spPr>
            <p:txBody>
              <a:bodyPr wrap="square" rtlCol="0">
                <a:spAutoFit/>
              </a:bodyPr>
              <a:lstStyle/>
              <a:p>
                <a:r>
                  <a:rPr lang="en-US" sz="400" b="1" dirty="0" err="1" smtClean="0">
                    <a:latin typeface="Verdana" pitchFamily="34" charset="0"/>
                    <a:ea typeface="Verdana" pitchFamily="34" charset="0"/>
                    <a:cs typeface="Verdana" pitchFamily="34" charset="0"/>
                  </a:rPr>
                  <a:t>Sizdiran</a:t>
                </a:r>
                <a:r>
                  <a:rPr lang="en-US" sz="400" b="1" dirty="0" smtClean="0">
                    <a:latin typeface="Verdana" pitchFamily="34" charset="0"/>
                    <a:ea typeface="Verdana" pitchFamily="34" charset="0"/>
                    <a:cs typeface="Verdana" pitchFamily="34" charset="0"/>
                  </a:rPr>
                  <a:t> </a:t>
                </a:r>
                <a:r>
                  <a:rPr lang="en-US" sz="400" b="1" dirty="0" err="1" smtClean="0">
                    <a:latin typeface="Verdana" pitchFamily="34" charset="0"/>
                    <a:ea typeface="Verdana" pitchFamily="34" charset="0"/>
                    <a:cs typeface="Verdana" pitchFamily="34" charset="0"/>
                  </a:rPr>
                  <a:t>Kablo</a:t>
                </a:r>
                <a:endParaRPr lang="en-US" sz="400" b="1" dirty="0">
                  <a:latin typeface="Verdana" pitchFamily="34" charset="0"/>
                  <a:ea typeface="Verdana" pitchFamily="34" charset="0"/>
                  <a:cs typeface="Verdana" pitchFamily="34" charset="0"/>
                </a:endParaRPr>
              </a:p>
            </p:txBody>
          </p:sp>
          <p:sp>
            <p:nvSpPr>
              <p:cNvPr id="18" name="TextBox 22"/>
              <p:cNvSpPr txBox="1"/>
              <p:nvPr/>
            </p:nvSpPr>
            <p:spPr>
              <a:xfrm>
                <a:off x="2555776" y="2924944"/>
                <a:ext cx="648072" cy="153888"/>
              </a:xfrm>
              <a:prstGeom prst="rect">
                <a:avLst/>
              </a:prstGeom>
              <a:solidFill>
                <a:schemeClr val="bg1"/>
              </a:solidFill>
              <a:ln>
                <a:solidFill>
                  <a:schemeClr val="tx1"/>
                </a:solidFill>
              </a:ln>
            </p:spPr>
            <p:txBody>
              <a:bodyPr wrap="square" rtlCol="0">
                <a:spAutoFit/>
              </a:bodyPr>
              <a:lstStyle/>
              <a:p>
                <a:r>
                  <a:rPr lang="en-US" sz="400" b="1" dirty="0" err="1" smtClean="0">
                    <a:latin typeface="Verdana" pitchFamily="34" charset="0"/>
                    <a:ea typeface="Verdana" pitchFamily="34" charset="0"/>
                    <a:cs typeface="Verdana" pitchFamily="34" charset="0"/>
                  </a:rPr>
                  <a:t>Aski</a:t>
                </a:r>
                <a:r>
                  <a:rPr lang="en-US" sz="400" b="1" dirty="0" smtClean="0">
                    <a:latin typeface="Verdana" pitchFamily="34" charset="0"/>
                    <a:ea typeface="Verdana" pitchFamily="34" charset="0"/>
                    <a:cs typeface="Verdana" pitchFamily="34" charset="0"/>
                  </a:rPr>
                  <a:t> </a:t>
                </a:r>
                <a:r>
                  <a:rPr lang="en-US" sz="400" b="1" dirty="0" err="1" smtClean="0">
                    <a:latin typeface="Verdana" pitchFamily="34" charset="0"/>
                    <a:ea typeface="Verdana" pitchFamily="34" charset="0"/>
                    <a:cs typeface="Verdana" pitchFamily="34" charset="0"/>
                  </a:rPr>
                  <a:t>parcalari</a:t>
                </a:r>
                <a:endParaRPr lang="en-US" sz="400" b="1" dirty="0">
                  <a:latin typeface="Verdana" pitchFamily="34" charset="0"/>
                  <a:ea typeface="Verdana" pitchFamily="34" charset="0"/>
                  <a:cs typeface="Verdana" pitchFamily="34" charset="0"/>
                </a:endParaRPr>
              </a:p>
            </p:txBody>
          </p:sp>
          <p:sp>
            <p:nvSpPr>
              <p:cNvPr id="19" name="TextBox 24"/>
              <p:cNvSpPr txBox="1"/>
              <p:nvPr/>
            </p:nvSpPr>
            <p:spPr>
              <a:xfrm>
                <a:off x="2555776" y="3140968"/>
                <a:ext cx="648072" cy="215444"/>
              </a:xfrm>
              <a:prstGeom prst="rect">
                <a:avLst/>
              </a:prstGeom>
              <a:solidFill>
                <a:schemeClr val="bg1"/>
              </a:solidFill>
              <a:ln>
                <a:solidFill>
                  <a:schemeClr val="tx1"/>
                </a:solidFill>
              </a:ln>
            </p:spPr>
            <p:txBody>
              <a:bodyPr wrap="square" rtlCol="0">
                <a:spAutoFit/>
              </a:bodyPr>
              <a:lstStyle/>
              <a:p>
                <a:r>
                  <a:rPr lang="en-US" sz="400" b="1" dirty="0" err="1" smtClean="0">
                    <a:latin typeface="Verdana" pitchFamily="34" charset="0"/>
                    <a:ea typeface="Verdana" pitchFamily="34" charset="0"/>
                    <a:cs typeface="Verdana" pitchFamily="34" charset="0"/>
                  </a:rPr>
                  <a:t>Topraklama</a:t>
                </a:r>
                <a:r>
                  <a:rPr lang="en-US" sz="400" b="1" dirty="0" smtClean="0">
                    <a:latin typeface="Verdana" pitchFamily="34" charset="0"/>
                    <a:ea typeface="Verdana" pitchFamily="34" charset="0"/>
                    <a:cs typeface="Verdana" pitchFamily="34" charset="0"/>
                  </a:rPr>
                  <a:t> </a:t>
                </a:r>
                <a:r>
                  <a:rPr lang="en-US" sz="400" b="1" dirty="0" err="1" smtClean="0">
                    <a:latin typeface="Verdana" pitchFamily="34" charset="0"/>
                    <a:ea typeface="Verdana" pitchFamily="34" charset="0"/>
                    <a:cs typeface="Verdana" pitchFamily="34" charset="0"/>
                  </a:rPr>
                  <a:t>bilesenleri</a:t>
                </a:r>
                <a:endParaRPr lang="en-US" sz="400" b="1" dirty="0">
                  <a:latin typeface="Verdana" pitchFamily="34" charset="0"/>
                  <a:ea typeface="Verdana" pitchFamily="34" charset="0"/>
                  <a:cs typeface="Verdana" pitchFamily="34" charset="0"/>
                </a:endParaRPr>
              </a:p>
            </p:txBody>
          </p:sp>
          <p:sp>
            <p:nvSpPr>
              <p:cNvPr id="20" name="TextBox 25"/>
              <p:cNvSpPr txBox="1"/>
              <p:nvPr/>
            </p:nvSpPr>
            <p:spPr>
              <a:xfrm>
                <a:off x="3563888" y="3702224"/>
                <a:ext cx="360040" cy="230832"/>
              </a:xfrm>
              <a:prstGeom prst="rect">
                <a:avLst/>
              </a:prstGeom>
              <a:solidFill>
                <a:schemeClr val="bg1"/>
              </a:solidFill>
              <a:ln>
                <a:solidFill>
                  <a:schemeClr val="tx1"/>
                </a:solidFill>
              </a:ln>
            </p:spPr>
            <p:txBody>
              <a:bodyPr wrap="square" rtlCol="0">
                <a:spAutoFit/>
              </a:bodyPr>
              <a:lstStyle/>
              <a:p>
                <a:r>
                  <a:rPr lang="en-US" sz="300" b="1" dirty="0" smtClean="0">
                    <a:latin typeface="Verdana" pitchFamily="34" charset="0"/>
                    <a:ea typeface="Verdana" pitchFamily="34" charset="0"/>
                    <a:cs typeface="Verdana" pitchFamily="34" charset="0"/>
                  </a:rPr>
                  <a:t>Bluetooth </a:t>
                </a:r>
                <a:r>
                  <a:rPr lang="en-US" sz="300" b="1" dirty="0" err="1" smtClean="0">
                    <a:latin typeface="Verdana" pitchFamily="34" charset="0"/>
                    <a:ea typeface="Verdana" pitchFamily="34" charset="0"/>
                    <a:cs typeface="Verdana" pitchFamily="34" charset="0"/>
                  </a:rPr>
                  <a:t>kulaklik</a:t>
                </a:r>
                <a:endParaRPr lang="en-US" sz="300" b="1" dirty="0">
                  <a:latin typeface="Verdana" pitchFamily="34" charset="0"/>
                  <a:ea typeface="Verdana" pitchFamily="34" charset="0"/>
                  <a:cs typeface="Verdana" pitchFamily="34" charset="0"/>
                </a:endParaRPr>
              </a:p>
            </p:txBody>
          </p:sp>
          <p:sp>
            <p:nvSpPr>
              <p:cNvPr id="21" name="TextBox 26"/>
              <p:cNvSpPr txBox="1"/>
              <p:nvPr/>
            </p:nvSpPr>
            <p:spPr>
              <a:xfrm>
                <a:off x="3563888" y="4062264"/>
                <a:ext cx="360040" cy="184666"/>
              </a:xfrm>
              <a:prstGeom prst="rect">
                <a:avLst/>
              </a:prstGeom>
              <a:solidFill>
                <a:schemeClr val="bg1"/>
              </a:solidFill>
              <a:ln>
                <a:solidFill>
                  <a:schemeClr val="tx1"/>
                </a:solidFill>
              </a:ln>
            </p:spPr>
            <p:txBody>
              <a:bodyPr wrap="square" rtlCol="0">
                <a:spAutoFit/>
              </a:bodyPr>
              <a:lstStyle/>
              <a:p>
                <a:r>
                  <a:rPr lang="en-US" sz="300" b="1" dirty="0" smtClean="0">
                    <a:latin typeface="Verdana" pitchFamily="34" charset="0"/>
                    <a:ea typeface="Verdana" pitchFamily="34" charset="0"/>
                    <a:cs typeface="Verdana" pitchFamily="34" charset="0"/>
                  </a:rPr>
                  <a:t>Mobil </a:t>
                </a:r>
                <a:r>
                  <a:rPr lang="en-US" sz="300" b="1" dirty="0" err="1" smtClean="0">
                    <a:latin typeface="Verdana" pitchFamily="34" charset="0"/>
                    <a:ea typeface="Verdana" pitchFamily="34" charset="0"/>
                    <a:cs typeface="Verdana" pitchFamily="34" charset="0"/>
                  </a:rPr>
                  <a:t>telefon</a:t>
                </a:r>
                <a:endParaRPr lang="en-US" sz="300" b="1" dirty="0">
                  <a:latin typeface="Verdana" pitchFamily="34" charset="0"/>
                  <a:ea typeface="Verdana" pitchFamily="34" charset="0"/>
                  <a:cs typeface="Verdana" pitchFamily="34" charset="0"/>
                </a:endParaRPr>
              </a:p>
            </p:txBody>
          </p:sp>
          <p:sp>
            <p:nvSpPr>
              <p:cNvPr id="22" name="TextBox 27"/>
              <p:cNvSpPr txBox="1"/>
              <p:nvPr/>
            </p:nvSpPr>
            <p:spPr>
              <a:xfrm>
                <a:off x="2483768" y="4005064"/>
                <a:ext cx="504056" cy="215444"/>
              </a:xfrm>
              <a:prstGeom prst="rect">
                <a:avLst/>
              </a:prstGeom>
              <a:solidFill>
                <a:schemeClr val="bg1"/>
              </a:solidFill>
              <a:ln>
                <a:solidFill>
                  <a:schemeClr val="tx1"/>
                </a:solidFill>
              </a:ln>
            </p:spPr>
            <p:txBody>
              <a:bodyPr wrap="square" rtlCol="0">
                <a:spAutoFit/>
              </a:bodyPr>
              <a:lstStyle/>
              <a:p>
                <a:r>
                  <a:rPr lang="en-US" sz="400" b="1" dirty="0" err="1" smtClean="0">
                    <a:latin typeface="Verdana" pitchFamily="34" charset="0"/>
                    <a:ea typeface="Verdana" pitchFamily="34" charset="0"/>
                    <a:cs typeface="Verdana" pitchFamily="34" charset="0"/>
                  </a:rPr>
                  <a:t>Guvenlik</a:t>
                </a:r>
                <a:r>
                  <a:rPr lang="en-US" sz="400" b="1" dirty="0" smtClean="0">
                    <a:latin typeface="Verdana" pitchFamily="34" charset="0"/>
                    <a:ea typeface="Verdana" pitchFamily="34" charset="0"/>
                    <a:cs typeface="Verdana" pitchFamily="34" charset="0"/>
                  </a:rPr>
                  <a:t> </a:t>
                </a:r>
                <a:r>
                  <a:rPr lang="en-US" sz="400" b="1" dirty="0" err="1" smtClean="0">
                    <a:latin typeface="Verdana" pitchFamily="34" charset="0"/>
                    <a:ea typeface="Verdana" pitchFamily="34" charset="0"/>
                    <a:cs typeface="Verdana" pitchFamily="34" charset="0"/>
                  </a:rPr>
                  <a:t>Kamerasi</a:t>
                </a:r>
                <a:endParaRPr lang="en-US" sz="400" b="1" dirty="0">
                  <a:latin typeface="Verdana" pitchFamily="34" charset="0"/>
                  <a:ea typeface="Verdana" pitchFamily="34" charset="0"/>
                  <a:cs typeface="Verdana" pitchFamily="34" charset="0"/>
                </a:endParaRPr>
              </a:p>
            </p:txBody>
          </p:sp>
          <p:sp>
            <p:nvSpPr>
              <p:cNvPr id="23" name="TextBox 28"/>
              <p:cNvSpPr txBox="1"/>
              <p:nvPr/>
            </p:nvSpPr>
            <p:spPr>
              <a:xfrm>
                <a:off x="5868144" y="3275112"/>
                <a:ext cx="360040" cy="153888"/>
              </a:xfrm>
              <a:prstGeom prst="rect">
                <a:avLst/>
              </a:prstGeom>
              <a:solidFill>
                <a:schemeClr val="bg1"/>
              </a:solidFill>
              <a:ln>
                <a:solidFill>
                  <a:schemeClr val="tx1"/>
                </a:solidFill>
              </a:ln>
            </p:spPr>
            <p:txBody>
              <a:bodyPr wrap="square" rtlCol="0">
                <a:spAutoFit/>
              </a:bodyPr>
              <a:lstStyle/>
              <a:p>
                <a:r>
                  <a:rPr lang="en-US" sz="400" b="1" dirty="0" smtClean="0">
                    <a:latin typeface="Verdana" pitchFamily="34" charset="0"/>
                    <a:ea typeface="Verdana" pitchFamily="34" charset="0"/>
                    <a:cs typeface="Verdana" pitchFamily="34" charset="0"/>
                  </a:rPr>
                  <a:t>PDA</a:t>
                </a:r>
                <a:endParaRPr lang="en-US" sz="400" b="1" dirty="0">
                  <a:latin typeface="Verdana" pitchFamily="34" charset="0"/>
                  <a:ea typeface="Verdana" pitchFamily="34" charset="0"/>
                  <a:cs typeface="Verdana" pitchFamily="34" charset="0"/>
                </a:endParaRPr>
              </a:p>
            </p:txBody>
          </p:sp>
          <p:sp>
            <p:nvSpPr>
              <p:cNvPr id="24" name="TextBox 29"/>
              <p:cNvSpPr txBox="1"/>
              <p:nvPr/>
            </p:nvSpPr>
            <p:spPr>
              <a:xfrm>
                <a:off x="5508104" y="4509120"/>
                <a:ext cx="432048" cy="215444"/>
              </a:xfrm>
              <a:prstGeom prst="rect">
                <a:avLst/>
              </a:prstGeom>
              <a:solidFill>
                <a:schemeClr val="bg1"/>
              </a:solidFill>
              <a:ln>
                <a:solidFill>
                  <a:schemeClr val="tx1"/>
                </a:solidFill>
              </a:ln>
            </p:spPr>
            <p:txBody>
              <a:bodyPr wrap="square" rtlCol="0">
                <a:spAutoFit/>
              </a:bodyPr>
              <a:lstStyle/>
              <a:p>
                <a:r>
                  <a:rPr lang="en-US" sz="400" b="1" dirty="0" smtClean="0">
                    <a:latin typeface="Verdana" pitchFamily="34" charset="0"/>
                    <a:ea typeface="Verdana" pitchFamily="34" charset="0"/>
                    <a:cs typeface="Verdana" pitchFamily="34" charset="0"/>
                  </a:rPr>
                  <a:t>PCMCIA Kart</a:t>
                </a:r>
                <a:endParaRPr lang="en-US" sz="400" b="1" dirty="0">
                  <a:latin typeface="Verdana" pitchFamily="34" charset="0"/>
                  <a:ea typeface="Verdana" pitchFamily="34" charset="0"/>
                  <a:cs typeface="Verdana" pitchFamily="34" charset="0"/>
                </a:endParaRPr>
              </a:p>
            </p:txBody>
          </p:sp>
          <p:sp>
            <p:nvSpPr>
              <p:cNvPr id="25" name="TextBox 30"/>
              <p:cNvSpPr txBox="1"/>
              <p:nvPr/>
            </p:nvSpPr>
            <p:spPr>
              <a:xfrm>
                <a:off x="5364088" y="4797152"/>
                <a:ext cx="432048" cy="184666"/>
              </a:xfrm>
              <a:prstGeom prst="rect">
                <a:avLst/>
              </a:prstGeom>
              <a:solidFill>
                <a:schemeClr val="bg1"/>
              </a:solidFill>
              <a:ln>
                <a:solidFill>
                  <a:schemeClr val="tx1"/>
                </a:solidFill>
              </a:ln>
            </p:spPr>
            <p:txBody>
              <a:bodyPr wrap="square" rtlCol="0">
                <a:spAutoFit/>
              </a:bodyPr>
              <a:lstStyle/>
              <a:p>
                <a:r>
                  <a:rPr lang="en-US" sz="300" b="1" dirty="0" smtClean="0">
                    <a:latin typeface="Verdana" pitchFamily="34" charset="0"/>
                    <a:ea typeface="Verdana" pitchFamily="34" charset="0"/>
                    <a:cs typeface="Verdana" pitchFamily="34" charset="0"/>
                  </a:rPr>
                  <a:t>Bluetooth </a:t>
                </a:r>
                <a:r>
                  <a:rPr lang="en-US" sz="300" b="1" dirty="0" err="1" smtClean="0">
                    <a:latin typeface="Verdana" pitchFamily="34" charset="0"/>
                    <a:ea typeface="Verdana" pitchFamily="34" charset="0"/>
                    <a:cs typeface="Verdana" pitchFamily="34" charset="0"/>
                  </a:rPr>
                  <a:t>kulaklik</a:t>
                </a:r>
                <a:endParaRPr lang="en-US" sz="300" b="1" dirty="0">
                  <a:latin typeface="Verdana" pitchFamily="34" charset="0"/>
                  <a:ea typeface="Verdana" pitchFamily="34" charset="0"/>
                  <a:cs typeface="Verdana" pitchFamily="34" charset="0"/>
                </a:endParaRPr>
              </a:p>
            </p:txBody>
          </p:sp>
          <p:sp>
            <p:nvSpPr>
              <p:cNvPr id="26" name="TextBox 31"/>
              <p:cNvSpPr txBox="1"/>
              <p:nvPr/>
            </p:nvSpPr>
            <p:spPr>
              <a:xfrm>
                <a:off x="4860032" y="4756502"/>
                <a:ext cx="360040" cy="184666"/>
              </a:xfrm>
              <a:prstGeom prst="rect">
                <a:avLst/>
              </a:prstGeom>
              <a:solidFill>
                <a:schemeClr val="bg1"/>
              </a:solidFill>
              <a:ln>
                <a:solidFill>
                  <a:schemeClr val="tx1"/>
                </a:solidFill>
              </a:ln>
            </p:spPr>
            <p:txBody>
              <a:bodyPr wrap="square" rtlCol="0">
                <a:spAutoFit/>
              </a:bodyPr>
              <a:lstStyle/>
              <a:p>
                <a:r>
                  <a:rPr lang="en-US" sz="300" b="1" dirty="0" smtClean="0">
                    <a:latin typeface="Verdana" pitchFamily="34" charset="0"/>
                    <a:ea typeface="Verdana" pitchFamily="34" charset="0"/>
                    <a:cs typeface="Verdana" pitchFamily="34" charset="0"/>
                  </a:rPr>
                  <a:t>Mobil </a:t>
                </a:r>
                <a:r>
                  <a:rPr lang="en-US" sz="300" b="1" dirty="0" err="1" smtClean="0">
                    <a:latin typeface="Verdana" pitchFamily="34" charset="0"/>
                    <a:ea typeface="Verdana" pitchFamily="34" charset="0"/>
                    <a:cs typeface="Verdana" pitchFamily="34" charset="0"/>
                  </a:rPr>
                  <a:t>telefon</a:t>
                </a:r>
                <a:endParaRPr lang="en-US" sz="300" b="1" dirty="0">
                  <a:latin typeface="Verdana" pitchFamily="34" charset="0"/>
                  <a:ea typeface="Verdana" pitchFamily="34" charset="0"/>
                  <a:cs typeface="Verdana" pitchFamily="34" charset="0"/>
                </a:endParaRPr>
              </a:p>
            </p:txBody>
          </p:sp>
        </p:grpSp>
        <p:sp>
          <p:nvSpPr>
            <p:cNvPr id="8" name="TextBox 33"/>
            <p:cNvSpPr txBox="1"/>
            <p:nvPr/>
          </p:nvSpPr>
          <p:spPr>
            <a:xfrm>
              <a:off x="3923928" y="5877272"/>
              <a:ext cx="432048" cy="230832"/>
            </a:xfrm>
            <a:prstGeom prst="rect">
              <a:avLst/>
            </a:prstGeom>
            <a:solidFill>
              <a:schemeClr val="bg1"/>
            </a:solidFill>
            <a:ln>
              <a:solidFill>
                <a:schemeClr val="tx1"/>
              </a:solidFill>
            </a:ln>
          </p:spPr>
          <p:txBody>
            <a:bodyPr wrap="square" rtlCol="0">
              <a:spAutoFit/>
            </a:bodyPr>
            <a:lstStyle/>
            <a:p>
              <a:r>
                <a:rPr lang="en-US" sz="300" b="1" dirty="0" err="1" smtClean="0">
                  <a:latin typeface="Verdana" pitchFamily="34" charset="0"/>
                  <a:ea typeface="Verdana" pitchFamily="34" charset="0"/>
                  <a:cs typeface="Verdana" pitchFamily="34" charset="0"/>
                </a:rPr>
                <a:t>Hucresel</a:t>
              </a:r>
              <a:r>
                <a:rPr lang="en-US" sz="300" b="1" dirty="0" smtClean="0">
                  <a:latin typeface="Verdana" pitchFamily="34" charset="0"/>
                  <a:ea typeface="Verdana" pitchFamily="34" charset="0"/>
                  <a:cs typeface="Verdana" pitchFamily="34" charset="0"/>
                </a:rPr>
                <a:t>, PCS, </a:t>
              </a:r>
              <a:r>
                <a:rPr lang="en-US" sz="300" b="1" dirty="0" err="1" smtClean="0">
                  <a:latin typeface="Verdana" pitchFamily="34" charset="0"/>
                  <a:ea typeface="Verdana" pitchFamily="34" charset="0"/>
                  <a:cs typeface="Verdana" pitchFamily="34" charset="0"/>
                </a:rPr>
                <a:t>Wifi</a:t>
              </a:r>
              <a:r>
                <a:rPr lang="en-US" sz="300" b="1" dirty="0" smtClean="0">
                  <a:latin typeface="Verdana" pitchFamily="34" charset="0"/>
                  <a:ea typeface="Verdana" pitchFamily="34" charset="0"/>
                  <a:cs typeface="Verdana" pitchFamily="34" charset="0"/>
                </a:rPr>
                <a:t> </a:t>
              </a:r>
              <a:r>
                <a:rPr lang="en-US" sz="300" b="1" dirty="0" err="1" smtClean="0">
                  <a:latin typeface="Verdana" pitchFamily="34" charset="0"/>
                  <a:ea typeface="Verdana" pitchFamily="34" charset="0"/>
                  <a:cs typeface="Verdana" pitchFamily="34" charset="0"/>
                </a:rPr>
                <a:t>Anten</a:t>
              </a:r>
              <a:endParaRPr lang="en-US" sz="300" b="1" dirty="0">
                <a:latin typeface="Verdana" pitchFamily="34" charset="0"/>
                <a:ea typeface="Verdana" pitchFamily="34" charset="0"/>
                <a:cs typeface="Verdana" pitchFamily="34" charset="0"/>
              </a:endParaRPr>
            </a:p>
          </p:txBody>
        </p:sp>
      </p:grpSp>
      <p:sp>
        <p:nvSpPr>
          <p:cNvPr id="28" name="Text Box 29"/>
          <p:cNvSpPr txBox="1">
            <a:spLocks noChangeArrowheads="1"/>
          </p:cNvSpPr>
          <p:nvPr/>
        </p:nvSpPr>
        <p:spPr bwMode="auto">
          <a:xfrm>
            <a:off x="322362" y="404664"/>
            <a:ext cx="6265862" cy="461665"/>
          </a:xfrm>
          <a:prstGeom prst="rect">
            <a:avLst/>
          </a:prstGeom>
          <a:noFill/>
          <a:ln w="9525">
            <a:noFill/>
            <a:miter lim="800000"/>
            <a:headEnd/>
            <a:tailEnd/>
          </a:ln>
        </p:spPr>
        <p:txBody>
          <a:bodyPr>
            <a:spAutoFit/>
          </a:bodyPr>
          <a:lstStyle/>
          <a:p>
            <a:pPr>
              <a:spcBef>
                <a:spcPct val="50000"/>
              </a:spcBef>
            </a:pPr>
            <a:r>
              <a:rPr lang="tr-TR" sz="2400" b="1" dirty="0" smtClean="0"/>
              <a:t>Metro ve Tünel Kapsama Sistemleri</a:t>
            </a:r>
            <a:endParaRPr lang="tr-TR" sz="2400" b="1" dirty="0"/>
          </a:p>
        </p:txBody>
      </p:sp>
      <p:cxnSp>
        <p:nvCxnSpPr>
          <p:cNvPr id="30" name="29 Düz Bağlayıcı"/>
          <p:cNvCxnSpPr/>
          <p:nvPr/>
        </p:nvCxnSpPr>
        <p:spPr>
          <a:xfrm>
            <a:off x="107504" y="870620"/>
            <a:ext cx="88920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Altbilgi Yer Tutucusu"/>
          <p:cNvSpPr>
            <a:spLocks noGrp="1"/>
          </p:cNvSpPr>
          <p:nvPr>
            <p:ph type="ftr" sz="quarter" idx="10"/>
          </p:nvPr>
        </p:nvSpPr>
        <p:spPr/>
        <p:txBody>
          <a:bodyPr/>
          <a:lstStyle/>
          <a:p>
            <a:pPr>
              <a:defRPr/>
            </a:pPr>
            <a:r>
              <a:rPr lang="tr-TR" smtClean="0"/>
              <a:t>Professional Telecommunications Solutions</a:t>
            </a:r>
            <a:endParaRPr lang="tr-TR"/>
          </a:p>
        </p:txBody>
      </p:sp>
      <p:sp>
        <p:nvSpPr>
          <p:cNvPr id="5" name="4 Slayt Numarası Yer Tutucusu"/>
          <p:cNvSpPr>
            <a:spLocks noGrp="1"/>
          </p:cNvSpPr>
          <p:nvPr>
            <p:ph type="sldNum" sz="quarter" idx="11"/>
          </p:nvPr>
        </p:nvSpPr>
        <p:spPr/>
        <p:txBody>
          <a:bodyPr/>
          <a:lstStyle/>
          <a:p>
            <a:pPr>
              <a:defRPr/>
            </a:pPr>
            <a:r>
              <a:rPr lang="tr-TR" smtClean="0"/>
              <a:t>www.ozonetele.com.tr</a:t>
            </a:r>
            <a:endParaRPr lang="tr-TR"/>
          </a:p>
        </p:txBody>
      </p:sp>
      <p:pic>
        <p:nvPicPr>
          <p:cNvPr id="1027" name="Picture 3"/>
          <p:cNvPicPr>
            <a:picLocks noChangeAspect="1" noChangeArrowheads="1"/>
          </p:cNvPicPr>
          <p:nvPr/>
        </p:nvPicPr>
        <p:blipFill>
          <a:blip r:embed="rId2" cstate="print"/>
          <a:srcRect/>
          <a:stretch>
            <a:fillRect/>
          </a:stretch>
        </p:blipFill>
        <p:spPr bwMode="auto">
          <a:xfrm>
            <a:off x="784514" y="1124744"/>
            <a:ext cx="7243870" cy="4137819"/>
          </a:xfrm>
          <a:prstGeom prst="rect">
            <a:avLst/>
          </a:prstGeom>
          <a:noFill/>
          <a:ln w="9525">
            <a:noFill/>
            <a:miter lim="800000"/>
            <a:headEnd/>
            <a:tailEnd/>
          </a:ln>
        </p:spPr>
      </p:pic>
      <p:sp>
        <p:nvSpPr>
          <p:cNvPr id="8" name="Text Box 29"/>
          <p:cNvSpPr txBox="1">
            <a:spLocks noChangeArrowheads="1"/>
          </p:cNvSpPr>
          <p:nvPr/>
        </p:nvSpPr>
        <p:spPr bwMode="auto">
          <a:xfrm>
            <a:off x="322362" y="404664"/>
            <a:ext cx="6265862" cy="461665"/>
          </a:xfrm>
          <a:prstGeom prst="rect">
            <a:avLst/>
          </a:prstGeom>
          <a:noFill/>
          <a:ln w="9525">
            <a:noFill/>
            <a:miter lim="800000"/>
            <a:headEnd/>
            <a:tailEnd/>
          </a:ln>
        </p:spPr>
        <p:txBody>
          <a:bodyPr>
            <a:spAutoFit/>
          </a:bodyPr>
          <a:lstStyle/>
          <a:p>
            <a:pPr>
              <a:spcBef>
                <a:spcPct val="50000"/>
              </a:spcBef>
            </a:pPr>
            <a:r>
              <a:rPr lang="tr-TR" sz="2400" b="1" dirty="0" smtClean="0"/>
              <a:t>Ürünlerimiz – Kurumsal Çözümler</a:t>
            </a:r>
            <a:endParaRPr lang="tr-TR" sz="2400" b="1" dirty="0"/>
          </a:p>
        </p:txBody>
      </p:sp>
      <p:cxnSp>
        <p:nvCxnSpPr>
          <p:cNvPr id="10" name="9 Düz Bağlayıcı"/>
          <p:cNvCxnSpPr/>
          <p:nvPr/>
        </p:nvCxnSpPr>
        <p:spPr>
          <a:xfrm>
            <a:off x="107504" y="870620"/>
            <a:ext cx="88920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Altbilgi Yer Tutucusu"/>
          <p:cNvSpPr>
            <a:spLocks noGrp="1"/>
          </p:cNvSpPr>
          <p:nvPr>
            <p:ph type="ftr" sz="quarter" idx="10"/>
          </p:nvPr>
        </p:nvSpPr>
        <p:spPr/>
        <p:txBody>
          <a:bodyPr/>
          <a:lstStyle/>
          <a:p>
            <a:pPr>
              <a:defRPr/>
            </a:pPr>
            <a:r>
              <a:rPr lang="tr-TR" smtClean="0"/>
              <a:t>Professional Telecommunications Solutions</a:t>
            </a:r>
            <a:endParaRPr lang="tr-TR"/>
          </a:p>
        </p:txBody>
      </p:sp>
      <p:sp>
        <p:nvSpPr>
          <p:cNvPr id="5" name="4 Slayt Numarası Yer Tutucusu"/>
          <p:cNvSpPr>
            <a:spLocks noGrp="1"/>
          </p:cNvSpPr>
          <p:nvPr>
            <p:ph type="sldNum" sz="quarter" idx="11"/>
          </p:nvPr>
        </p:nvSpPr>
        <p:spPr/>
        <p:txBody>
          <a:bodyPr/>
          <a:lstStyle/>
          <a:p>
            <a:pPr>
              <a:defRPr/>
            </a:pPr>
            <a:r>
              <a:rPr lang="tr-TR" smtClean="0"/>
              <a:t>www.ozonetele.com.tr</a:t>
            </a:r>
            <a:endParaRPr lang="tr-TR"/>
          </a:p>
        </p:txBody>
      </p:sp>
      <p:pic>
        <p:nvPicPr>
          <p:cNvPr id="2050" name="Picture 2"/>
          <p:cNvPicPr>
            <a:picLocks noChangeAspect="1" noChangeArrowheads="1"/>
          </p:cNvPicPr>
          <p:nvPr/>
        </p:nvPicPr>
        <p:blipFill>
          <a:blip r:embed="rId2" cstate="print"/>
          <a:srcRect/>
          <a:stretch>
            <a:fillRect/>
          </a:stretch>
        </p:blipFill>
        <p:spPr bwMode="auto">
          <a:xfrm>
            <a:off x="949554" y="1196752"/>
            <a:ext cx="7006822" cy="4003898"/>
          </a:xfrm>
          <a:prstGeom prst="rect">
            <a:avLst/>
          </a:prstGeom>
          <a:noFill/>
          <a:ln w="9525">
            <a:noFill/>
            <a:miter lim="800000"/>
            <a:headEnd/>
            <a:tailEnd/>
          </a:ln>
        </p:spPr>
      </p:pic>
      <p:sp>
        <p:nvSpPr>
          <p:cNvPr id="8" name="Text Box 29"/>
          <p:cNvSpPr txBox="1">
            <a:spLocks noChangeArrowheads="1"/>
          </p:cNvSpPr>
          <p:nvPr/>
        </p:nvSpPr>
        <p:spPr bwMode="auto">
          <a:xfrm>
            <a:off x="322362" y="404664"/>
            <a:ext cx="6265862" cy="461665"/>
          </a:xfrm>
          <a:prstGeom prst="rect">
            <a:avLst/>
          </a:prstGeom>
          <a:noFill/>
          <a:ln w="9525">
            <a:noFill/>
            <a:miter lim="800000"/>
            <a:headEnd/>
            <a:tailEnd/>
          </a:ln>
        </p:spPr>
        <p:txBody>
          <a:bodyPr>
            <a:spAutoFit/>
          </a:bodyPr>
          <a:lstStyle/>
          <a:p>
            <a:pPr>
              <a:spcBef>
                <a:spcPct val="50000"/>
              </a:spcBef>
            </a:pPr>
            <a:r>
              <a:rPr lang="tr-TR" sz="2400" b="1" dirty="0" smtClean="0"/>
              <a:t>Ürünlerimiz – Kurumsal Çözümler</a:t>
            </a:r>
            <a:endParaRPr lang="tr-TR" sz="2400" b="1" dirty="0"/>
          </a:p>
        </p:txBody>
      </p:sp>
      <p:cxnSp>
        <p:nvCxnSpPr>
          <p:cNvPr id="10" name="9 Düz Bağlayıcı"/>
          <p:cNvCxnSpPr/>
          <p:nvPr/>
        </p:nvCxnSpPr>
        <p:spPr>
          <a:xfrm>
            <a:off x="107504" y="870620"/>
            <a:ext cx="88920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ooter Placeholder 1"/>
          <p:cNvSpPr>
            <a:spLocks noGrp="1"/>
          </p:cNvSpPr>
          <p:nvPr>
            <p:ph type="ftr" sz="quarter" idx="10"/>
          </p:nvPr>
        </p:nvSpPr>
        <p:spPr>
          <a:xfrm>
            <a:off x="2691954" y="6284168"/>
            <a:ext cx="3824287" cy="457200"/>
          </a:xfrm>
          <a:noFill/>
        </p:spPr>
        <p:txBody>
          <a:bodyPr/>
          <a:lstStyle/>
          <a:p>
            <a:r>
              <a:rPr lang="tr-TR" dirty="0" smtClean="0">
                <a:cs typeface="Arial" pitchFamily="34" charset="0"/>
              </a:rPr>
              <a:t>Professional Telecommunications Solutions</a:t>
            </a:r>
          </a:p>
        </p:txBody>
      </p:sp>
      <p:sp>
        <p:nvSpPr>
          <p:cNvPr id="9219" name="Slide Number Placeholder 2"/>
          <p:cNvSpPr>
            <a:spLocks noGrp="1"/>
          </p:cNvSpPr>
          <p:nvPr>
            <p:ph type="sldNum" sz="quarter" idx="11"/>
          </p:nvPr>
        </p:nvSpPr>
        <p:spPr>
          <a:xfrm>
            <a:off x="6697216" y="6284168"/>
            <a:ext cx="2133600" cy="457200"/>
          </a:xfrm>
          <a:noFill/>
        </p:spPr>
        <p:txBody>
          <a:bodyPr/>
          <a:lstStyle/>
          <a:p>
            <a:r>
              <a:rPr lang="tr-TR" dirty="0" smtClean="0">
                <a:cs typeface="Arial" pitchFamily="34" charset="0"/>
              </a:rPr>
              <a:t>www.ozonetele.com.tr</a:t>
            </a:r>
          </a:p>
        </p:txBody>
      </p:sp>
      <p:pic>
        <p:nvPicPr>
          <p:cNvPr id="14" name="Picture 13" descr="yagi_antennas2.jpg"/>
          <p:cNvPicPr>
            <a:picLocks noChangeAspect="1"/>
          </p:cNvPicPr>
          <p:nvPr/>
        </p:nvPicPr>
        <p:blipFill>
          <a:blip r:embed="rId2" cstate="print"/>
          <a:stretch>
            <a:fillRect/>
          </a:stretch>
        </p:blipFill>
        <p:spPr>
          <a:xfrm>
            <a:off x="3016718" y="2060848"/>
            <a:ext cx="1368151" cy="1026113"/>
          </a:xfrm>
          <a:prstGeom prst="rect">
            <a:avLst/>
          </a:prstGeom>
          <a:ln>
            <a:solidFill>
              <a:schemeClr val="accent2">
                <a:lumMod val="75000"/>
              </a:schemeClr>
            </a:solidFill>
          </a:ln>
        </p:spPr>
      </p:pic>
      <p:pic>
        <p:nvPicPr>
          <p:cNvPr id="15" name="Picture 14" descr="sector_antennas2.jpg"/>
          <p:cNvPicPr>
            <a:picLocks noChangeAspect="1"/>
          </p:cNvPicPr>
          <p:nvPr/>
        </p:nvPicPr>
        <p:blipFill>
          <a:blip r:embed="rId3" cstate="print"/>
          <a:stretch>
            <a:fillRect/>
          </a:stretch>
        </p:blipFill>
        <p:spPr>
          <a:xfrm>
            <a:off x="3088726" y="3501008"/>
            <a:ext cx="1344150" cy="1008112"/>
          </a:xfrm>
          <a:prstGeom prst="rect">
            <a:avLst/>
          </a:prstGeom>
          <a:ln>
            <a:solidFill>
              <a:schemeClr val="accent2">
                <a:lumMod val="75000"/>
              </a:schemeClr>
            </a:solidFill>
          </a:ln>
        </p:spPr>
      </p:pic>
      <p:pic>
        <p:nvPicPr>
          <p:cNvPr id="16" name="Picture 15" descr="patch_antennas2.jpg"/>
          <p:cNvPicPr>
            <a:picLocks noChangeAspect="1"/>
          </p:cNvPicPr>
          <p:nvPr/>
        </p:nvPicPr>
        <p:blipFill>
          <a:blip r:embed="rId4" cstate="print"/>
          <a:stretch>
            <a:fillRect/>
          </a:stretch>
        </p:blipFill>
        <p:spPr>
          <a:xfrm>
            <a:off x="1360533" y="3501008"/>
            <a:ext cx="1344149" cy="1008112"/>
          </a:xfrm>
          <a:prstGeom prst="rect">
            <a:avLst/>
          </a:prstGeom>
          <a:ln>
            <a:solidFill>
              <a:schemeClr val="accent2">
                <a:lumMod val="75000"/>
              </a:schemeClr>
            </a:solidFill>
          </a:ln>
        </p:spPr>
      </p:pic>
      <p:pic>
        <p:nvPicPr>
          <p:cNvPr id="17" name="Picture 16" descr="parabolic_dish2.jpg"/>
          <p:cNvPicPr>
            <a:picLocks noChangeAspect="1"/>
          </p:cNvPicPr>
          <p:nvPr/>
        </p:nvPicPr>
        <p:blipFill>
          <a:blip r:embed="rId5" cstate="print"/>
          <a:stretch>
            <a:fillRect/>
          </a:stretch>
        </p:blipFill>
        <p:spPr>
          <a:xfrm>
            <a:off x="4816917" y="2060848"/>
            <a:ext cx="1406128" cy="1054596"/>
          </a:xfrm>
          <a:prstGeom prst="rect">
            <a:avLst/>
          </a:prstGeom>
          <a:ln>
            <a:solidFill>
              <a:schemeClr val="accent2">
                <a:lumMod val="75000"/>
              </a:schemeClr>
            </a:solidFill>
          </a:ln>
        </p:spPr>
      </p:pic>
      <p:pic>
        <p:nvPicPr>
          <p:cNvPr id="18" name="Picture 17" descr="panel_antennas.jpg"/>
          <p:cNvPicPr>
            <a:picLocks noChangeAspect="1"/>
          </p:cNvPicPr>
          <p:nvPr/>
        </p:nvPicPr>
        <p:blipFill>
          <a:blip r:embed="rId6" cstate="print"/>
          <a:stretch>
            <a:fillRect/>
          </a:stretch>
        </p:blipFill>
        <p:spPr>
          <a:xfrm>
            <a:off x="4816917" y="3501008"/>
            <a:ext cx="1478136" cy="1108602"/>
          </a:xfrm>
          <a:prstGeom prst="rect">
            <a:avLst/>
          </a:prstGeom>
          <a:ln>
            <a:solidFill>
              <a:schemeClr val="accent2">
                <a:lumMod val="75000"/>
              </a:schemeClr>
            </a:solidFill>
          </a:ln>
        </p:spPr>
      </p:pic>
      <p:pic>
        <p:nvPicPr>
          <p:cNvPr id="19" name="Picture 18" descr="circular_polority_antennas.jpg"/>
          <p:cNvPicPr>
            <a:picLocks noChangeAspect="1"/>
          </p:cNvPicPr>
          <p:nvPr/>
        </p:nvPicPr>
        <p:blipFill>
          <a:blip r:embed="rId7" cstate="print"/>
          <a:stretch>
            <a:fillRect/>
          </a:stretch>
        </p:blipFill>
        <p:spPr>
          <a:xfrm>
            <a:off x="1288524" y="2060848"/>
            <a:ext cx="1344149" cy="1008112"/>
          </a:xfrm>
          <a:prstGeom prst="rect">
            <a:avLst/>
          </a:prstGeom>
          <a:ln>
            <a:solidFill>
              <a:schemeClr val="accent2">
                <a:lumMod val="75000"/>
              </a:schemeClr>
            </a:solidFill>
          </a:ln>
        </p:spPr>
      </p:pic>
      <p:pic>
        <p:nvPicPr>
          <p:cNvPr id="20" name="Picture 19" descr="58ghz_antennas2.jpg"/>
          <p:cNvPicPr>
            <a:picLocks noChangeAspect="1"/>
          </p:cNvPicPr>
          <p:nvPr/>
        </p:nvPicPr>
        <p:blipFill>
          <a:blip r:embed="rId8" cstate="print"/>
          <a:stretch>
            <a:fillRect/>
          </a:stretch>
        </p:blipFill>
        <p:spPr>
          <a:xfrm>
            <a:off x="3160732" y="4941168"/>
            <a:ext cx="1248139" cy="936104"/>
          </a:xfrm>
          <a:prstGeom prst="rect">
            <a:avLst/>
          </a:prstGeom>
          <a:ln>
            <a:solidFill>
              <a:schemeClr val="accent2">
                <a:lumMod val="75000"/>
              </a:schemeClr>
            </a:solidFill>
          </a:ln>
        </p:spPr>
      </p:pic>
      <p:pic>
        <p:nvPicPr>
          <p:cNvPr id="71682" name="Picture 2"/>
          <p:cNvPicPr>
            <a:picLocks noChangeAspect="1" noChangeArrowheads="1"/>
          </p:cNvPicPr>
          <p:nvPr/>
        </p:nvPicPr>
        <p:blipFill>
          <a:blip r:embed="rId9" cstate="print"/>
          <a:srcRect/>
          <a:stretch>
            <a:fillRect/>
          </a:stretch>
        </p:blipFill>
        <p:spPr bwMode="auto">
          <a:xfrm>
            <a:off x="5104949" y="5013176"/>
            <a:ext cx="2590800" cy="685800"/>
          </a:xfrm>
          <a:prstGeom prst="rect">
            <a:avLst/>
          </a:prstGeom>
          <a:noFill/>
          <a:ln w="9525" cap="flat" cmpd="sng" algn="ctr">
            <a:solidFill>
              <a:schemeClr val="accent2">
                <a:lumMod val="75000"/>
              </a:schemeClr>
            </a:solidFill>
            <a:prstDash val="solid"/>
            <a:miter lim="800000"/>
            <a:headEnd/>
            <a:tailEnd/>
          </a:ln>
        </p:spPr>
      </p:pic>
      <p:pic>
        <p:nvPicPr>
          <p:cNvPr id="71683" name="Picture 3"/>
          <p:cNvPicPr>
            <a:picLocks noChangeAspect="1" noChangeArrowheads="1"/>
          </p:cNvPicPr>
          <p:nvPr/>
        </p:nvPicPr>
        <p:blipFill>
          <a:blip r:embed="rId10" cstate="print"/>
          <a:srcRect/>
          <a:stretch>
            <a:fillRect/>
          </a:stretch>
        </p:blipFill>
        <p:spPr bwMode="auto">
          <a:xfrm>
            <a:off x="1432541" y="4941168"/>
            <a:ext cx="1238782" cy="1008112"/>
          </a:xfrm>
          <a:prstGeom prst="rect">
            <a:avLst/>
          </a:prstGeom>
          <a:noFill/>
          <a:ln w="9525" cap="flat" cmpd="sng" algn="ctr">
            <a:solidFill>
              <a:schemeClr val="accent2">
                <a:lumMod val="75000"/>
              </a:schemeClr>
            </a:solidFill>
            <a:prstDash val="solid"/>
            <a:miter lim="800000"/>
            <a:headEnd/>
            <a:tailEnd/>
          </a:ln>
        </p:spPr>
      </p:pic>
      <p:pic>
        <p:nvPicPr>
          <p:cNvPr id="71684" name="Picture 4"/>
          <p:cNvPicPr>
            <a:picLocks noChangeAspect="1" noChangeArrowheads="1"/>
          </p:cNvPicPr>
          <p:nvPr/>
        </p:nvPicPr>
        <p:blipFill>
          <a:blip r:embed="rId11" cstate="print"/>
          <a:srcRect/>
          <a:stretch>
            <a:fillRect/>
          </a:stretch>
        </p:blipFill>
        <p:spPr bwMode="auto">
          <a:xfrm>
            <a:off x="6464722" y="2060848"/>
            <a:ext cx="1520547" cy="1008112"/>
          </a:xfrm>
          <a:prstGeom prst="rect">
            <a:avLst/>
          </a:prstGeom>
          <a:noFill/>
          <a:ln w="9525" cap="flat" cmpd="sng" algn="ctr">
            <a:solidFill>
              <a:schemeClr val="accent2">
                <a:lumMod val="75000"/>
              </a:schemeClr>
            </a:solidFill>
            <a:prstDash val="solid"/>
            <a:miter lim="800000"/>
            <a:headEnd/>
            <a:tailEnd/>
          </a:ln>
        </p:spPr>
      </p:pic>
      <p:pic>
        <p:nvPicPr>
          <p:cNvPr id="22" name="Picture 21" descr="omni_antennas2.jpg"/>
          <p:cNvPicPr>
            <a:picLocks noChangeAspect="1"/>
          </p:cNvPicPr>
          <p:nvPr/>
        </p:nvPicPr>
        <p:blipFill>
          <a:blip r:embed="rId12" cstate="print"/>
          <a:stretch>
            <a:fillRect/>
          </a:stretch>
        </p:blipFill>
        <p:spPr>
          <a:xfrm>
            <a:off x="6545109" y="3573016"/>
            <a:ext cx="1512168" cy="1026114"/>
          </a:xfrm>
          <a:prstGeom prst="rect">
            <a:avLst/>
          </a:prstGeom>
          <a:ln>
            <a:solidFill>
              <a:schemeClr val="accent2">
                <a:lumMod val="75000"/>
              </a:schemeClr>
            </a:solidFill>
          </a:ln>
        </p:spPr>
      </p:pic>
      <p:sp>
        <p:nvSpPr>
          <p:cNvPr id="23" name="Rectangle 22"/>
          <p:cNvSpPr/>
          <p:nvPr/>
        </p:nvSpPr>
        <p:spPr>
          <a:xfrm>
            <a:off x="1115616" y="1742619"/>
            <a:ext cx="1685077" cy="246221"/>
          </a:xfrm>
          <a:prstGeom prst="rect">
            <a:avLst/>
          </a:prstGeom>
        </p:spPr>
        <p:txBody>
          <a:bodyPr wrap="none">
            <a:spAutoFit/>
          </a:bodyPr>
          <a:lstStyle/>
          <a:p>
            <a:r>
              <a:rPr lang="en-US" sz="1000" b="1" dirty="0" err="1" smtClean="0">
                <a:latin typeface="Verdana" pitchFamily="34" charset="0"/>
                <a:ea typeface="Verdana" pitchFamily="34" charset="0"/>
                <a:cs typeface="Verdana" pitchFamily="34" charset="0"/>
              </a:rPr>
              <a:t>Dairesel</a:t>
            </a:r>
            <a:r>
              <a:rPr lang="en-US" sz="1000" b="1" dirty="0" smtClean="0">
                <a:latin typeface="Verdana" pitchFamily="34" charset="0"/>
                <a:ea typeface="Verdana" pitchFamily="34" charset="0"/>
                <a:cs typeface="Verdana" pitchFamily="34" charset="0"/>
              </a:rPr>
              <a:t> </a:t>
            </a:r>
            <a:r>
              <a:rPr lang="en-US" sz="1000" b="1" dirty="0" err="1" smtClean="0">
                <a:latin typeface="Verdana" pitchFamily="34" charset="0"/>
                <a:ea typeface="Verdana" pitchFamily="34" charset="0"/>
                <a:cs typeface="Verdana" pitchFamily="34" charset="0"/>
              </a:rPr>
              <a:t>kutup</a:t>
            </a:r>
            <a:r>
              <a:rPr lang="en-US" sz="1000" b="1" dirty="0" smtClean="0">
                <a:latin typeface="Verdana" pitchFamily="34" charset="0"/>
                <a:ea typeface="Verdana" pitchFamily="34" charset="0"/>
                <a:cs typeface="Verdana" pitchFamily="34" charset="0"/>
              </a:rPr>
              <a:t> </a:t>
            </a:r>
            <a:r>
              <a:rPr lang="en-US" sz="1000" b="1" dirty="0" err="1" smtClean="0">
                <a:latin typeface="Verdana" pitchFamily="34" charset="0"/>
                <a:ea typeface="Verdana" pitchFamily="34" charset="0"/>
                <a:cs typeface="Verdana" pitchFamily="34" charset="0"/>
              </a:rPr>
              <a:t>anten</a:t>
            </a:r>
            <a:endParaRPr lang="en-US" sz="1000" b="1" dirty="0">
              <a:latin typeface="Verdana" pitchFamily="34" charset="0"/>
              <a:ea typeface="Verdana" pitchFamily="34" charset="0"/>
              <a:cs typeface="Verdana" pitchFamily="34" charset="0"/>
            </a:endParaRPr>
          </a:p>
        </p:txBody>
      </p:sp>
      <p:sp>
        <p:nvSpPr>
          <p:cNvPr id="24" name="Rectangle 23"/>
          <p:cNvSpPr/>
          <p:nvPr/>
        </p:nvSpPr>
        <p:spPr>
          <a:xfrm>
            <a:off x="3145936" y="1742619"/>
            <a:ext cx="950901" cy="246221"/>
          </a:xfrm>
          <a:prstGeom prst="rect">
            <a:avLst/>
          </a:prstGeom>
        </p:spPr>
        <p:txBody>
          <a:bodyPr wrap="none">
            <a:spAutoFit/>
          </a:bodyPr>
          <a:lstStyle/>
          <a:p>
            <a:r>
              <a:rPr lang="en-US" sz="1000" b="1" dirty="0" err="1" smtClean="0">
                <a:latin typeface="Verdana" pitchFamily="34" charset="0"/>
                <a:ea typeface="Verdana" pitchFamily="34" charset="0"/>
                <a:cs typeface="Verdana" pitchFamily="34" charset="0"/>
              </a:rPr>
              <a:t>Yagi</a:t>
            </a:r>
            <a:r>
              <a:rPr lang="en-US" sz="1000" b="1" dirty="0" smtClean="0">
                <a:latin typeface="Verdana" pitchFamily="34" charset="0"/>
                <a:ea typeface="Verdana" pitchFamily="34" charset="0"/>
                <a:cs typeface="Verdana" pitchFamily="34" charset="0"/>
              </a:rPr>
              <a:t> </a:t>
            </a:r>
            <a:r>
              <a:rPr lang="en-US" sz="1000" b="1" dirty="0" err="1" smtClean="0">
                <a:latin typeface="Verdana" pitchFamily="34" charset="0"/>
                <a:ea typeface="Verdana" pitchFamily="34" charset="0"/>
                <a:cs typeface="Verdana" pitchFamily="34" charset="0"/>
              </a:rPr>
              <a:t>anten</a:t>
            </a:r>
            <a:endParaRPr lang="en-US" sz="1000" b="1" dirty="0">
              <a:latin typeface="Verdana" pitchFamily="34" charset="0"/>
              <a:ea typeface="Verdana" pitchFamily="34" charset="0"/>
              <a:cs typeface="Verdana" pitchFamily="34" charset="0"/>
            </a:endParaRPr>
          </a:p>
        </p:txBody>
      </p:sp>
      <p:sp>
        <p:nvSpPr>
          <p:cNvPr id="25" name="Rectangle 24"/>
          <p:cNvSpPr/>
          <p:nvPr/>
        </p:nvSpPr>
        <p:spPr>
          <a:xfrm>
            <a:off x="4888925" y="1742619"/>
            <a:ext cx="1348446" cy="246221"/>
          </a:xfrm>
          <a:prstGeom prst="rect">
            <a:avLst/>
          </a:prstGeom>
        </p:spPr>
        <p:txBody>
          <a:bodyPr wrap="none">
            <a:spAutoFit/>
          </a:bodyPr>
          <a:lstStyle/>
          <a:p>
            <a:r>
              <a:rPr lang="en-US" sz="1000" b="1" dirty="0" err="1" smtClean="0">
                <a:latin typeface="Verdana" pitchFamily="34" charset="0"/>
                <a:ea typeface="Verdana" pitchFamily="34" charset="0"/>
                <a:cs typeface="Verdana" pitchFamily="34" charset="0"/>
              </a:rPr>
              <a:t>Parabolik</a:t>
            </a:r>
            <a:r>
              <a:rPr lang="en-US" sz="1000" b="1" dirty="0" smtClean="0">
                <a:latin typeface="Verdana" pitchFamily="34" charset="0"/>
                <a:ea typeface="Verdana" pitchFamily="34" charset="0"/>
                <a:cs typeface="Verdana" pitchFamily="34" charset="0"/>
              </a:rPr>
              <a:t> </a:t>
            </a:r>
            <a:r>
              <a:rPr lang="en-US" sz="1000" b="1" dirty="0" err="1" smtClean="0">
                <a:latin typeface="Verdana" pitchFamily="34" charset="0"/>
                <a:ea typeface="Verdana" pitchFamily="34" charset="0"/>
                <a:cs typeface="Verdana" pitchFamily="34" charset="0"/>
              </a:rPr>
              <a:t>Canak</a:t>
            </a:r>
            <a:endParaRPr lang="en-US" sz="1000" b="1" dirty="0">
              <a:latin typeface="Verdana" pitchFamily="34" charset="0"/>
              <a:ea typeface="Verdana" pitchFamily="34" charset="0"/>
              <a:cs typeface="Verdana" pitchFamily="34" charset="0"/>
            </a:endParaRPr>
          </a:p>
        </p:txBody>
      </p:sp>
      <p:sp>
        <p:nvSpPr>
          <p:cNvPr id="26" name="Rectangle 25"/>
          <p:cNvSpPr/>
          <p:nvPr/>
        </p:nvSpPr>
        <p:spPr>
          <a:xfrm>
            <a:off x="6595271" y="1742619"/>
            <a:ext cx="1317990" cy="246221"/>
          </a:xfrm>
          <a:prstGeom prst="rect">
            <a:avLst/>
          </a:prstGeom>
        </p:spPr>
        <p:txBody>
          <a:bodyPr wrap="none">
            <a:spAutoFit/>
          </a:bodyPr>
          <a:lstStyle/>
          <a:p>
            <a:r>
              <a:rPr lang="en-US" sz="1000" b="1" dirty="0" err="1" smtClean="0">
                <a:latin typeface="Verdana" pitchFamily="34" charset="0"/>
                <a:ea typeface="Verdana" pitchFamily="34" charset="0"/>
                <a:cs typeface="Verdana" pitchFamily="34" charset="0"/>
              </a:rPr>
              <a:t>Cokyonlu</a:t>
            </a:r>
            <a:r>
              <a:rPr lang="en-US" sz="1000" b="1" dirty="0" smtClean="0">
                <a:latin typeface="Verdana" pitchFamily="34" charset="0"/>
                <a:ea typeface="Verdana" pitchFamily="34" charset="0"/>
                <a:cs typeface="Verdana" pitchFamily="34" charset="0"/>
              </a:rPr>
              <a:t> </a:t>
            </a:r>
            <a:r>
              <a:rPr lang="en-US" sz="1000" b="1" dirty="0" err="1" smtClean="0">
                <a:latin typeface="Verdana" pitchFamily="34" charset="0"/>
                <a:ea typeface="Verdana" pitchFamily="34" charset="0"/>
                <a:cs typeface="Verdana" pitchFamily="34" charset="0"/>
              </a:rPr>
              <a:t>Anten</a:t>
            </a:r>
            <a:endParaRPr lang="en-US" sz="1000" b="1" dirty="0">
              <a:latin typeface="Verdana" pitchFamily="34" charset="0"/>
              <a:ea typeface="Verdana" pitchFamily="34" charset="0"/>
              <a:cs typeface="Verdana" pitchFamily="34" charset="0"/>
            </a:endParaRPr>
          </a:p>
        </p:txBody>
      </p:sp>
      <p:sp>
        <p:nvSpPr>
          <p:cNvPr id="27" name="Rectangle 26"/>
          <p:cNvSpPr/>
          <p:nvPr/>
        </p:nvSpPr>
        <p:spPr>
          <a:xfrm>
            <a:off x="1576557" y="3212976"/>
            <a:ext cx="1039067" cy="246221"/>
          </a:xfrm>
          <a:prstGeom prst="rect">
            <a:avLst/>
          </a:prstGeom>
        </p:spPr>
        <p:txBody>
          <a:bodyPr wrap="none">
            <a:spAutoFit/>
          </a:bodyPr>
          <a:lstStyle/>
          <a:p>
            <a:r>
              <a:rPr lang="en-US" sz="1000" b="1" dirty="0" err="1" smtClean="0">
                <a:latin typeface="Verdana" pitchFamily="34" charset="0"/>
                <a:ea typeface="Verdana" pitchFamily="34" charset="0"/>
                <a:cs typeface="Verdana" pitchFamily="34" charset="0"/>
              </a:rPr>
              <a:t>Yama</a:t>
            </a:r>
            <a:r>
              <a:rPr lang="en-US" sz="1000" b="1" dirty="0" smtClean="0">
                <a:latin typeface="Verdana" pitchFamily="34" charset="0"/>
                <a:ea typeface="Verdana" pitchFamily="34" charset="0"/>
                <a:cs typeface="Verdana" pitchFamily="34" charset="0"/>
              </a:rPr>
              <a:t> </a:t>
            </a:r>
            <a:r>
              <a:rPr lang="en-US" sz="1000" b="1" dirty="0" err="1" smtClean="0">
                <a:latin typeface="Verdana" pitchFamily="34" charset="0"/>
                <a:ea typeface="Verdana" pitchFamily="34" charset="0"/>
                <a:cs typeface="Verdana" pitchFamily="34" charset="0"/>
              </a:rPr>
              <a:t>anten</a:t>
            </a:r>
            <a:endParaRPr lang="en-US" sz="1000" b="1" dirty="0">
              <a:latin typeface="Verdana" pitchFamily="34" charset="0"/>
              <a:ea typeface="Verdana" pitchFamily="34" charset="0"/>
              <a:cs typeface="Verdana" pitchFamily="34" charset="0"/>
            </a:endParaRPr>
          </a:p>
        </p:txBody>
      </p:sp>
      <p:sp>
        <p:nvSpPr>
          <p:cNvPr id="28" name="Rectangle 27"/>
          <p:cNvSpPr/>
          <p:nvPr/>
        </p:nvSpPr>
        <p:spPr>
          <a:xfrm>
            <a:off x="3232741" y="3212976"/>
            <a:ext cx="1239442" cy="246221"/>
          </a:xfrm>
          <a:prstGeom prst="rect">
            <a:avLst/>
          </a:prstGeom>
        </p:spPr>
        <p:txBody>
          <a:bodyPr wrap="none">
            <a:spAutoFit/>
          </a:bodyPr>
          <a:lstStyle/>
          <a:p>
            <a:r>
              <a:rPr lang="en-US" sz="1000" b="1" dirty="0" err="1" smtClean="0">
                <a:latin typeface="Verdana" pitchFamily="34" charset="0"/>
                <a:ea typeface="Verdana" pitchFamily="34" charset="0"/>
                <a:cs typeface="Verdana" pitchFamily="34" charset="0"/>
              </a:rPr>
              <a:t>Sektorel</a:t>
            </a:r>
            <a:r>
              <a:rPr lang="en-US" sz="1000" b="1" dirty="0" smtClean="0">
                <a:latin typeface="Verdana" pitchFamily="34" charset="0"/>
                <a:ea typeface="Verdana" pitchFamily="34" charset="0"/>
                <a:cs typeface="Verdana" pitchFamily="34" charset="0"/>
              </a:rPr>
              <a:t> </a:t>
            </a:r>
            <a:r>
              <a:rPr lang="en-US" sz="1000" b="1" dirty="0" err="1" smtClean="0">
                <a:latin typeface="Verdana" pitchFamily="34" charset="0"/>
                <a:ea typeface="Verdana" pitchFamily="34" charset="0"/>
                <a:cs typeface="Verdana" pitchFamily="34" charset="0"/>
              </a:rPr>
              <a:t>anten</a:t>
            </a:r>
            <a:endParaRPr lang="en-US" sz="1000" b="1" dirty="0">
              <a:latin typeface="Verdana" pitchFamily="34" charset="0"/>
              <a:ea typeface="Verdana" pitchFamily="34" charset="0"/>
              <a:cs typeface="Verdana" pitchFamily="34" charset="0"/>
            </a:endParaRPr>
          </a:p>
        </p:txBody>
      </p:sp>
      <p:sp>
        <p:nvSpPr>
          <p:cNvPr id="29" name="Rectangle 28"/>
          <p:cNvSpPr/>
          <p:nvPr/>
        </p:nvSpPr>
        <p:spPr>
          <a:xfrm>
            <a:off x="4888925" y="3212976"/>
            <a:ext cx="1037463" cy="246221"/>
          </a:xfrm>
          <a:prstGeom prst="rect">
            <a:avLst/>
          </a:prstGeom>
        </p:spPr>
        <p:txBody>
          <a:bodyPr wrap="none">
            <a:spAutoFit/>
          </a:bodyPr>
          <a:lstStyle/>
          <a:p>
            <a:r>
              <a:rPr lang="en-US" sz="1000" b="1" dirty="0" smtClean="0">
                <a:latin typeface="Verdana" pitchFamily="34" charset="0"/>
                <a:ea typeface="Verdana" pitchFamily="34" charset="0"/>
                <a:cs typeface="Verdana" pitchFamily="34" charset="0"/>
              </a:rPr>
              <a:t>Panel </a:t>
            </a:r>
            <a:r>
              <a:rPr lang="en-US" sz="1000" b="1" dirty="0" err="1" smtClean="0">
                <a:latin typeface="Verdana" pitchFamily="34" charset="0"/>
                <a:ea typeface="Verdana" pitchFamily="34" charset="0"/>
                <a:cs typeface="Verdana" pitchFamily="34" charset="0"/>
              </a:rPr>
              <a:t>anten</a:t>
            </a:r>
            <a:endParaRPr lang="en-US" sz="1000" b="1" dirty="0">
              <a:latin typeface="Verdana" pitchFamily="34" charset="0"/>
              <a:ea typeface="Verdana" pitchFamily="34" charset="0"/>
              <a:cs typeface="Verdana" pitchFamily="34" charset="0"/>
            </a:endParaRPr>
          </a:p>
        </p:txBody>
      </p:sp>
      <p:sp>
        <p:nvSpPr>
          <p:cNvPr id="30" name="Rectangle 29"/>
          <p:cNvSpPr/>
          <p:nvPr/>
        </p:nvSpPr>
        <p:spPr>
          <a:xfrm>
            <a:off x="6617117" y="3212976"/>
            <a:ext cx="1317990" cy="246221"/>
          </a:xfrm>
          <a:prstGeom prst="rect">
            <a:avLst/>
          </a:prstGeom>
        </p:spPr>
        <p:txBody>
          <a:bodyPr wrap="none">
            <a:spAutoFit/>
          </a:bodyPr>
          <a:lstStyle/>
          <a:p>
            <a:r>
              <a:rPr lang="en-US" sz="1000" b="1" dirty="0" err="1" smtClean="0">
                <a:latin typeface="Verdana" pitchFamily="34" charset="0"/>
                <a:ea typeface="Verdana" pitchFamily="34" charset="0"/>
                <a:cs typeface="Verdana" pitchFamily="34" charset="0"/>
              </a:rPr>
              <a:t>Cokyonlu</a:t>
            </a:r>
            <a:r>
              <a:rPr lang="en-US" sz="1000" b="1" dirty="0" smtClean="0">
                <a:latin typeface="Verdana" pitchFamily="34" charset="0"/>
                <a:ea typeface="Verdana" pitchFamily="34" charset="0"/>
                <a:cs typeface="Verdana" pitchFamily="34" charset="0"/>
              </a:rPr>
              <a:t> </a:t>
            </a:r>
            <a:r>
              <a:rPr lang="en-US" sz="1000" b="1" dirty="0" err="1" smtClean="0">
                <a:latin typeface="Verdana" pitchFamily="34" charset="0"/>
                <a:ea typeface="Verdana" pitchFamily="34" charset="0"/>
                <a:cs typeface="Verdana" pitchFamily="34" charset="0"/>
              </a:rPr>
              <a:t>Anten</a:t>
            </a:r>
            <a:endParaRPr lang="en-US" sz="1000" b="1" dirty="0">
              <a:latin typeface="Verdana" pitchFamily="34" charset="0"/>
              <a:ea typeface="Verdana" pitchFamily="34" charset="0"/>
              <a:cs typeface="Verdana" pitchFamily="34" charset="0"/>
            </a:endParaRPr>
          </a:p>
        </p:txBody>
      </p:sp>
      <p:sp>
        <p:nvSpPr>
          <p:cNvPr id="31" name="Rectangle 30"/>
          <p:cNvSpPr/>
          <p:nvPr/>
        </p:nvSpPr>
        <p:spPr>
          <a:xfrm>
            <a:off x="1360533" y="4653136"/>
            <a:ext cx="1606530" cy="246221"/>
          </a:xfrm>
          <a:prstGeom prst="rect">
            <a:avLst/>
          </a:prstGeom>
        </p:spPr>
        <p:txBody>
          <a:bodyPr wrap="none">
            <a:spAutoFit/>
          </a:bodyPr>
          <a:lstStyle/>
          <a:p>
            <a:r>
              <a:rPr lang="en-US" sz="1000" b="1" dirty="0" err="1" smtClean="0">
                <a:latin typeface="Verdana" pitchFamily="34" charset="0"/>
                <a:ea typeface="Verdana" pitchFamily="34" charset="0"/>
                <a:cs typeface="Verdana" pitchFamily="34" charset="0"/>
              </a:rPr>
              <a:t>Yarimkuresel</a:t>
            </a:r>
            <a:r>
              <a:rPr lang="en-US" sz="1000" b="1" dirty="0" smtClean="0">
                <a:latin typeface="Verdana" pitchFamily="34" charset="0"/>
                <a:ea typeface="Verdana" pitchFamily="34" charset="0"/>
                <a:cs typeface="Verdana" pitchFamily="34" charset="0"/>
              </a:rPr>
              <a:t> </a:t>
            </a:r>
            <a:r>
              <a:rPr lang="en-US" sz="1000" b="1" dirty="0" err="1" smtClean="0">
                <a:latin typeface="Verdana" pitchFamily="34" charset="0"/>
                <a:ea typeface="Verdana" pitchFamily="34" charset="0"/>
                <a:cs typeface="Verdana" pitchFamily="34" charset="0"/>
              </a:rPr>
              <a:t>Anten</a:t>
            </a:r>
            <a:endParaRPr lang="en-US" sz="1000" b="1" dirty="0">
              <a:latin typeface="Verdana" pitchFamily="34" charset="0"/>
              <a:ea typeface="Verdana" pitchFamily="34" charset="0"/>
              <a:cs typeface="Verdana" pitchFamily="34" charset="0"/>
            </a:endParaRPr>
          </a:p>
        </p:txBody>
      </p:sp>
      <p:sp>
        <p:nvSpPr>
          <p:cNvPr id="32" name="Rectangle 31"/>
          <p:cNvSpPr/>
          <p:nvPr/>
        </p:nvSpPr>
        <p:spPr>
          <a:xfrm>
            <a:off x="3171075" y="4653136"/>
            <a:ext cx="1213794" cy="246221"/>
          </a:xfrm>
          <a:prstGeom prst="rect">
            <a:avLst/>
          </a:prstGeom>
        </p:spPr>
        <p:txBody>
          <a:bodyPr wrap="none">
            <a:spAutoFit/>
          </a:bodyPr>
          <a:lstStyle/>
          <a:p>
            <a:r>
              <a:rPr lang="en-US" sz="1000" b="1" dirty="0" smtClean="0">
                <a:latin typeface="Verdana" pitchFamily="34" charset="0"/>
                <a:ea typeface="Verdana" pitchFamily="34" charset="0"/>
                <a:cs typeface="Verdana" pitchFamily="34" charset="0"/>
              </a:rPr>
              <a:t>5.8 GHz </a:t>
            </a:r>
            <a:r>
              <a:rPr lang="en-US" sz="1000" b="1" dirty="0" err="1" smtClean="0">
                <a:latin typeface="Verdana" pitchFamily="34" charset="0"/>
                <a:ea typeface="Verdana" pitchFamily="34" charset="0"/>
                <a:cs typeface="Verdana" pitchFamily="34" charset="0"/>
              </a:rPr>
              <a:t>Anten</a:t>
            </a:r>
            <a:endParaRPr lang="en-US" sz="1000" b="1" dirty="0">
              <a:latin typeface="Verdana" pitchFamily="34" charset="0"/>
              <a:ea typeface="Verdana" pitchFamily="34" charset="0"/>
              <a:cs typeface="Verdana" pitchFamily="34" charset="0"/>
            </a:endParaRPr>
          </a:p>
        </p:txBody>
      </p:sp>
      <p:sp>
        <p:nvSpPr>
          <p:cNvPr id="34" name="Rectangle 33"/>
          <p:cNvSpPr/>
          <p:nvPr/>
        </p:nvSpPr>
        <p:spPr>
          <a:xfrm>
            <a:off x="5753021" y="4725144"/>
            <a:ext cx="1218603" cy="246221"/>
          </a:xfrm>
          <a:prstGeom prst="rect">
            <a:avLst/>
          </a:prstGeom>
        </p:spPr>
        <p:txBody>
          <a:bodyPr wrap="none">
            <a:spAutoFit/>
          </a:bodyPr>
          <a:lstStyle/>
          <a:p>
            <a:r>
              <a:rPr lang="en-US" sz="1000" b="1" dirty="0" err="1" smtClean="0">
                <a:latin typeface="Verdana" pitchFamily="34" charset="0"/>
                <a:ea typeface="Verdana" pitchFamily="34" charset="0"/>
                <a:cs typeface="Verdana" pitchFamily="34" charset="0"/>
              </a:rPr>
              <a:t>Sizdiran</a:t>
            </a:r>
            <a:r>
              <a:rPr lang="en-US" sz="1000" b="1" dirty="0" smtClean="0">
                <a:latin typeface="Verdana" pitchFamily="34" charset="0"/>
                <a:ea typeface="Verdana" pitchFamily="34" charset="0"/>
                <a:cs typeface="Verdana" pitchFamily="34" charset="0"/>
              </a:rPr>
              <a:t> </a:t>
            </a:r>
            <a:r>
              <a:rPr lang="en-US" sz="1000" b="1" dirty="0" err="1" smtClean="0">
                <a:latin typeface="Verdana" pitchFamily="34" charset="0"/>
                <a:ea typeface="Verdana" pitchFamily="34" charset="0"/>
                <a:cs typeface="Verdana" pitchFamily="34" charset="0"/>
              </a:rPr>
              <a:t>Kablo</a:t>
            </a:r>
            <a:endParaRPr lang="en-US" sz="1000" b="1" dirty="0">
              <a:latin typeface="Verdana" pitchFamily="34" charset="0"/>
              <a:ea typeface="Verdana" pitchFamily="34" charset="0"/>
              <a:cs typeface="Verdana" pitchFamily="34" charset="0"/>
            </a:endParaRPr>
          </a:p>
        </p:txBody>
      </p:sp>
      <p:sp>
        <p:nvSpPr>
          <p:cNvPr id="33" name="Text Box 29"/>
          <p:cNvSpPr txBox="1">
            <a:spLocks noChangeArrowheads="1"/>
          </p:cNvSpPr>
          <p:nvPr/>
        </p:nvSpPr>
        <p:spPr bwMode="auto">
          <a:xfrm>
            <a:off x="322362" y="404664"/>
            <a:ext cx="6265862" cy="461665"/>
          </a:xfrm>
          <a:prstGeom prst="rect">
            <a:avLst/>
          </a:prstGeom>
          <a:noFill/>
          <a:ln w="9525">
            <a:noFill/>
            <a:miter lim="800000"/>
            <a:headEnd/>
            <a:tailEnd/>
          </a:ln>
        </p:spPr>
        <p:txBody>
          <a:bodyPr>
            <a:spAutoFit/>
          </a:bodyPr>
          <a:lstStyle/>
          <a:p>
            <a:pPr>
              <a:spcBef>
                <a:spcPct val="50000"/>
              </a:spcBef>
            </a:pPr>
            <a:r>
              <a:rPr lang="tr-TR" sz="2400" b="1" dirty="0" smtClean="0"/>
              <a:t>Ürünlerimiz – Pasif Bileşenler</a:t>
            </a:r>
            <a:endParaRPr lang="tr-TR" sz="2400" b="1" dirty="0"/>
          </a:p>
        </p:txBody>
      </p:sp>
      <p:cxnSp>
        <p:nvCxnSpPr>
          <p:cNvPr id="36" name="35 Düz Bağlayıcı"/>
          <p:cNvCxnSpPr/>
          <p:nvPr/>
        </p:nvCxnSpPr>
        <p:spPr>
          <a:xfrm>
            <a:off x="107504" y="870620"/>
            <a:ext cx="88920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4" descr="dist-4"/>
          <p:cNvPicPr>
            <a:picLocks noChangeAspect="1" noChangeArrowheads="1"/>
          </p:cNvPicPr>
          <p:nvPr/>
        </p:nvPicPr>
        <p:blipFill>
          <a:blip r:embed="rId2" cstate="print"/>
          <a:srcRect/>
          <a:stretch>
            <a:fillRect/>
          </a:stretch>
        </p:blipFill>
        <p:spPr bwMode="auto">
          <a:xfrm>
            <a:off x="394716" y="2275061"/>
            <a:ext cx="1143000" cy="542925"/>
          </a:xfrm>
          <a:prstGeom prst="rect">
            <a:avLst/>
          </a:prstGeom>
          <a:noFill/>
          <a:ln w="9525">
            <a:noFill/>
            <a:miter lim="800000"/>
            <a:headEnd/>
            <a:tailEnd/>
          </a:ln>
        </p:spPr>
      </p:pic>
      <p:pic>
        <p:nvPicPr>
          <p:cNvPr id="40" name="Picture 5" descr="dist-deli"/>
          <p:cNvPicPr>
            <a:picLocks noChangeAspect="1" noChangeArrowheads="1"/>
          </p:cNvPicPr>
          <p:nvPr/>
        </p:nvPicPr>
        <p:blipFill>
          <a:blip r:embed="rId3" cstate="print"/>
          <a:srcRect/>
          <a:stretch>
            <a:fillRect/>
          </a:stretch>
        </p:blipFill>
        <p:spPr bwMode="auto">
          <a:xfrm>
            <a:off x="394716" y="3068960"/>
            <a:ext cx="1143000" cy="542925"/>
          </a:xfrm>
          <a:prstGeom prst="rect">
            <a:avLst/>
          </a:prstGeom>
          <a:noFill/>
          <a:ln w="9525">
            <a:noFill/>
            <a:miter lim="800000"/>
            <a:headEnd/>
            <a:tailEnd/>
          </a:ln>
        </p:spPr>
      </p:pic>
      <p:pic>
        <p:nvPicPr>
          <p:cNvPr id="41" name="Picture 6" descr="dist-ligo"/>
          <p:cNvPicPr>
            <a:picLocks noChangeAspect="1" noChangeArrowheads="1"/>
          </p:cNvPicPr>
          <p:nvPr/>
        </p:nvPicPr>
        <p:blipFill>
          <a:blip r:embed="rId4" cstate="print"/>
          <a:srcRect/>
          <a:stretch>
            <a:fillRect/>
          </a:stretch>
        </p:blipFill>
        <p:spPr bwMode="auto">
          <a:xfrm>
            <a:off x="394716" y="3861048"/>
            <a:ext cx="1143000" cy="542925"/>
          </a:xfrm>
          <a:prstGeom prst="rect">
            <a:avLst/>
          </a:prstGeom>
          <a:noFill/>
          <a:ln w="9525">
            <a:noFill/>
            <a:miter lim="800000"/>
            <a:headEnd/>
            <a:tailEnd/>
          </a:ln>
        </p:spPr>
      </p:pic>
      <p:pic>
        <p:nvPicPr>
          <p:cNvPr id="42" name="Picture 7" descr="dist-osb"/>
          <p:cNvPicPr>
            <a:picLocks noChangeAspect="1" noChangeArrowheads="1"/>
          </p:cNvPicPr>
          <p:nvPr/>
        </p:nvPicPr>
        <p:blipFill>
          <a:blip r:embed="rId5" cstate="print"/>
          <a:srcRect/>
          <a:stretch>
            <a:fillRect/>
          </a:stretch>
        </p:blipFill>
        <p:spPr bwMode="auto">
          <a:xfrm>
            <a:off x="394716" y="4732883"/>
            <a:ext cx="1143000" cy="542925"/>
          </a:xfrm>
          <a:prstGeom prst="rect">
            <a:avLst/>
          </a:prstGeom>
          <a:noFill/>
          <a:ln w="9525">
            <a:noFill/>
            <a:miter lim="800000"/>
            <a:headEnd/>
            <a:tailEnd/>
          </a:ln>
        </p:spPr>
      </p:pic>
      <p:pic>
        <p:nvPicPr>
          <p:cNvPr id="43" name="Picture 8" descr="dist-pceng"/>
          <p:cNvPicPr>
            <a:picLocks noChangeAspect="1" noChangeArrowheads="1"/>
          </p:cNvPicPr>
          <p:nvPr/>
        </p:nvPicPr>
        <p:blipFill>
          <a:blip r:embed="rId6" cstate="print"/>
          <a:srcRect/>
          <a:stretch>
            <a:fillRect/>
          </a:stretch>
        </p:blipFill>
        <p:spPr bwMode="auto">
          <a:xfrm>
            <a:off x="5004048" y="1472084"/>
            <a:ext cx="1143000" cy="542925"/>
          </a:xfrm>
          <a:prstGeom prst="rect">
            <a:avLst/>
          </a:prstGeom>
          <a:noFill/>
          <a:ln w="9525">
            <a:noFill/>
            <a:miter lim="800000"/>
            <a:headEnd/>
            <a:tailEnd/>
          </a:ln>
        </p:spPr>
      </p:pic>
      <p:pic>
        <p:nvPicPr>
          <p:cNvPr id="44" name="Picture 9" descr="Netbridge"/>
          <p:cNvPicPr>
            <a:picLocks noChangeAspect="1" noChangeArrowheads="1"/>
          </p:cNvPicPr>
          <p:nvPr/>
        </p:nvPicPr>
        <p:blipFill>
          <a:blip r:embed="rId7" cstate="print"/>
          <a:srcRect/>
          <a:stretch>
            <a:fillRect/>
          </a:stretch>
        </p:blipFill>
        <p:spPr bwMode="auto">
          <a:xfrm>
            <a:off x="5004048" y="2284611"/>
            <a:ext cx="1143000" cy="542925"/>
          </a:xfrm>
          <a:prstGeom prst="rect">
            <a:avLst/>
          </a:prstGeom>
          <a:noFill/>
          <a:ln w="9525">
            <a:noFill/>
            <a:miter lim="800000"/>
            <a:headEnd/>
            <a:tailEnd/>
          </a:ln>
        </p:spPr>
      </p:pic>
      <p:pic>
        <p:nvPicPr>
          <p:cNvPr id="45" name="Picture 10" descr="res-mikro"/>
          <p:cNvPicPr>
            <a:picLocks noChangeAspect="1" noChangeArrowheads="1"/>
          </p:cNvPicPr>
          <p:nvPr/>
        </p:nvPicPr>
        <p:blipFill>
          <a:blip r:embed="rId8" cstate="print"/>
          <a:srcRect/>
          <a:stretch>
            <a:fillRect/>
          </a:stretch>
        </p:blipFill>
        <p:spPr bwMode="auto">
          <a:xfrm>
            <a:off x="5004048" y="3089573"/>
            <a:ext cx="1143000" cy="542925"/>
          </a:xfrm>
          <a:prstGeom prst="rect">
            <a:avLst/>
          </a:prstGeom>
          <a:noFill/>
          <a:ln w="9525">
            <a:noFill/>
            <a:miter lim="800000"/>
            <a:headEnd/>
            <a:tailEnd/>
          </a:ln>
        </p:spPr>
      </p:pic>
      <p:pic>
        <p:nvPicPr>
          <p:cNvPr id="46" name="Picture 11" descr="res-obi"/>
          <p:cNvPicPr>
            <a:picLocks noChangeAspect="1" noChangeArrowheads="1"/>
          </p:cNvPicPr>
          <p:nvPr/>
        </p:nvPicPr>
        <p:blipFill>
          <a:blip r:embed="rId9" cstate="print"/>
          <a:srcRect/>
          <a:stretch>
            <a:fillRect/>
          </a:stretch>
        </p:blipFill>
        <p:spPr bwMode="auto">
          <a:xfrm>
            <a:off x="5004048" y="3861048"/>
            <a:ext cx="1143000" cy="542925"/>
          </a:xfrm>
          <a:prstGeom prst="rect">
            <a:avLst/>
          </a:prstGeom>
          <a:noFill/>
          <a:ln w="9525">
            <a:noFill/>
            <a:miter lim="800000"/>
            <a:headEnd/>
            <a:tailEnd/>
          </a:ln>
        </p:spPr>
      </p:pic>
      <p:pic>
        <p:nvPicPr>
          <p:cNvPr id="47" name="Picture 12" descr="res-senao"/>
          <p:cNvPicPr>
            <a:picLocks noChangeAspect="1" noChangeArrowheads="1"/>
          </p:cNvPicPr>
          <p:nvPr/>
        </p:nvPicPr>
        <p:blipFill>
          <a:blip r:embed="rId10" cstate="print"/>
          <a:srcRect/>
          <a:stretch>
            <a:fillRect/>
          </a:stretch>
        </p:blipFill>
        <p:spPr bwMode="auto">
          <a:xfrm>
            <a:off x="5004048" y="4732883"/>
            <a:ext cx="1143000" cy="542925"/>
          </a:xfrm>
          <a:prstGeom prst="rect">
            <a:avLst/>
          </a:prstGeom>
          <a:noFill/>
          <a:ln w="9525">
            <a:noFill/>
            <a:miter lim="800000"/>
            <a:headEnd/>
            <a:tailEnd/>
          </a:ln>
        </p:spPr>
      </p:pic>
      <p:sp>
        <p:nvSpPr>
          <p:cNvPr id="48" name="Text Box 13"/>
          <p:cNvSpPr txBox="1">
            <a:spLocks noChangeArrowheads="1"/>
          </p:cNvSpPr>
          <p:nvPr/>
        </p:nvSpPr>
        <p:spPr bwMode="auto">
          <a:xfrm>
            <a:off x="1619672" y="2319263"/>
            <a:ext cx="2665413" cy="461665"/>
          </a:xfrm>
          <a:prstGeom prst="rect">
            <a:avLst/>
          </a:prstGeom>
          <a:noFill/>
          <a:ln w="9525">
            <a:noFill/>
            <a:miter lim="800000"/>
            <a:headEnd/>
            <a:tailEnd/>
          </a:ln>
        </p:spPr>
        <p:txBody>
          <a:bodyPr wrap="square">
            <a:spAutoFit/>
          </a:bodyPr>
          <a:lstStyle/>
          <a:p>
            <a:pPr>
              <a:spcBef>
                <a:spcPct val="50000"/>
              </a:spcBef>
              <a:buFontTx/>
              <a:buChar char="•"/>
            </a:pPr>
            <a:r>
              <a:rPr lang="tr-TR" dirty="0"/>
              <a:t> </a:t>
            </a:r>
            <a:r>
              <a:rPr lang="tr-TR" dirty="0" err="1"/>
              <a:t>Secure</a:t>
            </a:r>
            <a:r>
              <a:rPr lang="tr-TR" dirty="0"/>
              <a:t> WLAN </a:t>
            </a:r>
            <a:r>
              <a:rPr lang="tr-TR" dirty="0" err="1"/>
              <a:t>Controller</a:t>
            </a:r>
            <a:r>
              <a:rPr lang="tr-TR" dirty="0"/>
              <a:t>, </a:t>
            </a:r>
            <a:r>
              <a:rPr lang="tr-TR" dirty="0" err="1"/>
              <a:t>Wireless</a:t>
            </a:r>
            <a:r>
              <a:rPr lang="tr-TR" dirty="0"/>
              <a:t> </a:t>
            </a:r>
            <a:r>
              <a:rPr lang="tr-TR" dirty="0" err="1"/>
              <a:t>Hotspot</a:t>
            </a:r>
            <a:r>
              <a:rPr lang="tr-TR" dirty="0"/>
              <a:t> </a:t>
            </a:r>
            <a:r>
              <a:rPr lang="tr-TR" dirty="0" err="1"/>
              <a:t>Gateway</a:t>
            </a:r>
            <a:r>
              <a:rPr lang="tr-TR" dirty="0"/>
              <a:t> Çözümleri</a:t>
            </a:r>
          </a:p>
        </p:txBody>
      </p:sp>
      <p:sp>
        <p:nvSpPr>
          <p:cNvPr id="49" name="Text Box 14"/>
          <p:cNvSpPr txBox="1">
            <a:spLocks noChangeArrowheads="1"/>
          </p:cNvSpPr>
          <p:nvPr/>
        </p:nvSpPr>
        <p:spPr bwMode="auto">
          <a:xfrm>
            <a:off x="1619672" y="3135635"/>
            <a:ext cx="2233365" cy="461665"/>
          </a:xfrm>
          <a:prstGeom prst="rect">
            <a:avLst/>
          </a:prstGeom>
          <a:noFill/>
          <a:ln w="9525">
            <a:noFill/>
            <a:miter lim="800000"/>
            <a:headEnd/>
            <a:tailEnd/>
          </a:ln>
        </p:spPr>
        <p:txBody>
          <a:bodyPr wrap="square">
            <a:spAutoFit/>
          </a:bodyPr>
          <a:lstStyle/>
          <a:p>
            <a:pPr>
              <a:spcBef>
                <a:spcPct val="50000"/>
              </a:spcBef>
              <a:buFontTx/>
              <a:buChar char="•"/>
            </a:pPr>
            <a:r>
              <a:rPr lang="tr-TR" dirty="0"/>
              <a:t> 2,4 - 5 Ghz Professional </a:t>
            </a:r>
            <a:r>
              <a:rPr lang="tr-TR" dirty="0" err="1"/>
              <a:t>PtMp</a:t>
            </a:r>
            <a:r>
              <a:rPr lang="tr-TR" dirty="0"/>
              <a:t> Access </a:t>
            </a:r>
            <a:r>
              <a:rPr lang="tr-TR" dirty="0" err="1"/>
              <a:t>Point</a:t>
            </a:r>
            <a:r>
              <a:rPr lang="tr-TR" dirty="0"/>
              <a:t> Çözümleri</a:t>
            </a:r>
          </a:p>
        </p:txBody>
      </p:sp>
      <p:sp>
        <p:nvSpPr>
          <p:cNvPr id="50" name="Text Box 15"/>
          <p:cNvSpPr txBox="1">
            <a:spLocks noChangeArrowheads="1"/>
          </p:cNvSpPr>
          <p:nvPr/>
        </p:nvSpPr>
        <p:spPr bwMode="auto">
          <a:xfrm>
            <a:off x="1619672" y="3929310"/>
            <a:ext cx="2233365" cy="461665"/>
          </a:xfrm>
          <a:prstGeom prst="rect">
            <a:avLst/>
          </a:prstGeom>
          <a:noFill/>
          <a:ln w="9525">
            <a:noFill/>
            <a:miter lim="800000"/>
            <a:headEnd/>
            <a:tailEnd/>
          </a:ln>
        </p:spPr>
        <p:txBody>
          <a:bodyPr wrap="square">
            <a:spAutoFit/>
          </a:bodyPr>
          <a:lstStyle/>
          <a:p>
            <a:pPr>
              <a:spcBef>
                <a:spcPct val="50000"/>
              </a:spcBef>
              <a:buFontTx/>
              <a:buChar char="•"/>
            </a:pPr>
            <a:r>
              <a:rPr lang="tr-TR" dirty="0"/>
              <a:t> 2,4 - 5 Ghz Professional </a:t>
            </a:r>
            <a:r>
              <a:rPr lang="tr-TR" dirty="0" err="1"/>
              <a:t>PtP</a:t>
            </a:r>
            <a:r>
              <a:rPr lang="tr-TR" dirty="0"/>
              <a:t> Access </a:t>
            </a:r>
            <a:r>
              <a:rPr lang="tr-TR" dirty="0" err="1"/>
              <a:t>Point</a:t>
            </a:r>
            <a:r>
              <a:rPr lang="tr-TR" dirty="0"/>
              <a:t> Çözümleri</a:t>
            </a:r>
          </a:p>
        </p:txBody>
      </p:sp>
      <p:sp>
        <p:nvSpPr>
          <p:cNvPr id="51" name="Text Box 16"/>
          <p:cNvSpPr txBox="1">
            <a:spLocks noChangeArrowheads="1"/>
          </p:cNvSpPr>
          <p:nvPr/>
        </p:nvSpPr>
        <p:spPr bwMode="auto">
          <a:xfrm>
            <a:off x="1619672" y="4754537"/>
            <a:ext cx="2449389" cy="461665"/>
          </a:xfrm>
          <a:prstGeom prst="rect">
            <a:avLst/>
          </a:prstGeom>
          <a:noFill/>
          <a:ln w="9525">
            <a:noFill/>
            <a:miter lim="800000"/>
            <a:headEnd/>
            <a:tailEnd/>
          </a:ln>
        </p:spPr>
        <p:txBody>
          <a:bodyPr wrap="square">
            <a:spAutoFit/>
          </a:bodyPr>
          <a:lstStyle/>
          <a:p>
            <a:pPr>
              <a:spcBef>
                <a:spcPct val="50000"/>
              </a:spcBef>
              <a:buFontTx/>
              <a:buChar char="•"/>
            </a:pPr>
            <a:r>
              <a:rPr lang="tr-TR" dirty="0"/>
              <a:t> 2,4 - 5 Ghz Professional </a:t>
            </a:r>
            <a:r>
              <a:rPr lang="tr-TR" dirty="0" err="1"/>
              <a:t>PtP</a:t>
            </a:r>
            <a:r>
              <a:rPr lang="tr-TR" dirty="0"/>
              <a:t> Access </a:t>
            </a:r>
            <a:r>
              <a:rPr lang="tr-TR" dirty="0" err="1"/>
              <a:t>Point</a:t>
            </a:r>
            <a:r>
              <a:rPr lang="tr-TR" dirty="0"/>
              <a:t> Çözümleri</a:t>
            </a:r>
          </a:p>
        </p:txBody>
      </p:sp>
      <p:sp>
        <p:nvSpPr>
          <p:cNvPr id="52" name="Text Box 17"/>
          <p:cNvSpPr txBox="1">
            <a:spLocks noChangeArrowheads="1"/>
          </p:cNvSpPr>
          <p:nvPr/>
        </p:nvSpPr>
        <p:spPr bwMode="auto">
          <a:xfrm>
            <a:off x="6228184" y="1527175"/>
            <a:ext cx="2161357" cy="461665"/>
          </a:xfrm>
          <a:prstGeom prst="rect">
            <a:avLst/>
          </a:prstGeom>
          <a:noFill/>
          <a:ln w="9525">
            <a:noFill/>
            <a:miter lim="800000"/>
            <a:headEnd/>
            <a:tailEnd/>
          </a:ln>
        </p:spPr>
        <p:txBody>
          <a:bodyPr wrap="square">
            <a:spAutoFit/>
          </a:bodyPr>
          <a:lstStyle/>
          <a:p>
            <a:pPr>
              <a:spcBef>
                <a:spcPct val="50000"/>
              </a:spcBef>
              <a:buFont typeface="Arial" pitchFamily="34" charset="0"/>
              <a:buChar char="•"/>
            </a:pPr>
            <a:r>
              <a:rPr lang="tr-TR" dirty="0" smtClean="0"/>
              <a:t> X </a:t>
            </a:r>
            <a:r>
              <a:rPr lang="tr-TR" dirty="0"/>
              <a:t>86 platformunda gömülü kart çözümleri</a:t>
            </a:r>
          </a:p>
        </p:txBody>
      </p:sp>
      <p:sp>
        <p:nvSpPr>
          <p:cNvPr id="53" name="Text Box 18"/>
          <p:cNvSpPr txBox="1">
            <a:spLocks noChangeArrowheads="1"/>
          </p:cNvSpPr>
          <p:nvPr/>
        </p:nvSpPr>
        <p:spPr bwMode="auto">
          <a:xfrm>
            <a:off x="6228184" y="2319263"/>
            <a:ext cx="2233365" cy="461665"/>
          </a:xfrm>
          <a:prstGeom prst="rect">
            <a:avLst/>
          </a:prstGeom>
          <a:noFill/>
          <a:ln w="9525">
            <a:noFill/>
            <a:miter lim="800000"/>
            <a:headEnd/>
            <a:tailEnd/>
          </a:ln>
        </p:spPr>
        <p:txBody>
          <a:bodyPr wrap="square">
            <a:spAutoFit/>
          </a:bodyPr>
          <a:lstStyle/>
          <a:p>
            <a:pPr>
              <a:spcBef>
                <a:spcPct val="50000"/>
              </a:spcBef>
              <a:buFont typeface="Arial" pitchFamily="34" charset="0"/>
              <a:buChar char="•"/>
            </a:pPr>
            <a:r>
              <a:rPr lang="tr-TR" dirty="0" smtClean="0"/>
              <a:t> 2,4 </a:t>
            </a:r>
            <a:r>
              <a:rPr lang="tr-TR" dirty="0"/>
              <a:t>- 5 Ghz Professional </a:t>
            </a:r>
            <a:r>
              <a:rPr lang="tr-TR" dirty="0" err="1"/>
              <a:t>PtP</a:t>
            </a:r>
            <a:r>
              <a:rPr lang="tr-TR" dirty="0"/>
              <a:t>, </a:t>
            </a:r>
            <a:r>
              <a:rPr lang="tr-TR" dirty="0" err="1"/>
              <a:t>PtMp</a:t>
            </a:r>
            <a:r>
              <a:rPr lang="tr-TR" dirty="0"/>
              <a:t> Access </a:t>
            </a:r>
            <a:r>
              <a:rPr lang="tr-TR" dirty="0" err="1"/>
              <a:t>Point</a:t>
            </a:r>
            <a:r>
              <a:rPr lang="tr-TR" dirty="0"/>
              <a:t> Çözümleri</a:t>
            </a:r>
          </a:p>
        </p:txBody>
      </p:sp>
      <p:sp>
        <p:nvSpPr>
          <p:cNvPr id="54" name="Text Box 19"/>
          <p:cNvSpPr txBox="1">
            <a:spLocks noChangeArrowheads="1"/>
          </p:cNvSpPr>
          <p:nvPr/>
        </p:nvSpPr>
        <p:spPr bwMode="auto">
          <a:xfrm>
            <a:off x="6228184" y="3173710"/>
            <a:ext cx="2377381" cy="461665"/>
          </a:xfrm>
          <a:prstGeom prst="rect">
            <a:avLst/>
          </a:prstGeom>
          <a:noFill/>
          <a:ln w="9525">
            <a:noFill/>
            <a:miter lim="800000"/>
            <a:headEnd/>
            <a:tailEnd/>
          </a:ln>
        </p:spPr>
        <p:txBody>
          <a:bodyPr wrap="square">
            <a:spAutoFit/>
          </a:bodyPr>
          <a:lstStyle/>
          <a:p>
            <a:pPr>
              <a:spcBef>
                <a:spcPct val="50000"/>
              </a:spcBef>
              <a:buFont typeface="Arial" pitchFamily="34" charset="0"/>
              <a:buChar char="•"/>
            </a:pPr>
            <a:r>
              <a:rPr lang="tr-TR" dirty="0" smtClean="0"/>
              <a:t> </a:t>
            </a:r>
            <a:r>
              <a:rPr lang="tr-TR" dirty="0" err="1" smtClean="0"/>
              <a:t>Hotspot</a:t>
            </a:r>
            <a:r>
              <a:rPr lang="tr-TR" dirty="0"/>
              <a:t>, Access </a:t>
            </a:r>
            <a:r>
              <a:rPr lang="tr-TR" dirty="0" err="1"/>
              <a:t>Point</a:t>
            </a:r>
            <a:r>
              <a:rPr lang="tr-TR" dirty="0"/>
              <a:t> Çözümleri</a:t>
            </a:r>
          </a:p>
        </p:txBody>
      </p:sp>
      <p:sp>
        <p:nvSpPr>
          <p:cNvPr id="55" name="Text Box 20"/>
          <p:cNvSpPr txBox="1">
            <a:spLocks noChangeArrowheads="1"/>
          </p:cNvSpPr>
          <p:nvPr/>
        </p:nvSpPr>
        <p:spPr bwMode="auto">
          <a:xfrm>
            <a:off x="6228184" y="3895080"/>
            <a:ext cx="2449389" cy="470024"/>
          </a:xfrm>
          <a:prstGeom prst="rect">
            <a:avLst/>
          </a:prstGeom>
          <a:noFill/>
          <a:ln w="9525">
            <a:noFill/>
            <a:miter lim="800000"/>
            <a:headEnd/>
            <a:tailEnd/>
          </a:ln>
        </p:spPr>
        <p:txBody>
          <a:bodyPr wrap="square">
            <a:spAutoFit/>
          </a:bodyPr>
          <a:lstStyle/>
          <a:p>
            <a:pPr>
              <a:spcBef>
                <a:spcPct val="50000"/>
              </a:spcBef>
              <a:buFont typeface="Arial" pitchFamily="34" charset="0"/>
              <a:buChar char="•"/>
            </a:pPr>
            <a:r>
              <a:rPr lang="tr-TR" dirty="0" smtClean="0"/>
              <a:t> 2,4 </a:t>
            </a:r>
            <a:r>
              <a:rPr lang="tr-TR" dirty="0"/>
              <a:t>- 5 Ghz Professional </a:t>
            </a:r>
            <a:r>
              <a:rPr lang="tr-TR" dirty="0" err="1"/>
              <a:t>PtP</a:t>
            </a:r>
            <a:r>
              <a:rPr lang="tr-TR" dirty="0"/>
              <a:t>, </a:t>
            </a:r>
            <a:r>
              <a:rPr lang="tr-TR" dirty="0" err="1"/>
              <a:t>PtMp</a:t>
            </a:r>
            <a:r>
              <a:rPr lang="tr-TR" dirty="0"/>
              <a:t> Access </a:t>
            </a:r>
            <a:r>
              <a:rPr lang="tr-TR" dirty="0" err="1"/>
              <a:t>Point</a:t>
            </a:r>
            <a:r>
              <a:rPr lang="tr-TR" dirty="0"/>
              <a:t> Çözümleri</a:t>
            </a:r>
          </a:p>
        </p:txBody>
      </p:sp>
      <p:sp>
        <p:nvSpPr>
          <p:cNvPr id="56" name="Text Box 21"/>
          <p:cNvSpPr txBox="1">
            <a:spLocks noChangeArrowheads="1"/>
          </p:cNvSpPr>
          <p:nvPr/>
        </p:nvSpPr>
        <p:spPr bwMode="auto">
          <a:xfrm>
            <a:off x="6228184" y="4767535"/>
            <a:ext cx="2305373" cy="461665"/>
          </a:xfrm>
          <a:prstGeom prst="rect">
            <a:avLst/>
          </a:prstGeom>
          <a:noFill/>
          <a:ln w="9525">
            <a:noFill/>
            <a:miter lim="800000"/>
            <a:headEnd/>
            <a:tailEnd/>
          </a:ln>
        </p:spPr>
        <p:txBody>
          <a:bodyPr wrap="square">
            <a:spAutoFit/>
          </a:bodyPr>
          <a:lstStyle/>
          <a:p>
            <a:pPr>
              <a:spcBef>
                <a:spcPct val="50000"/>
              </a:spcBef>
              <a:buFont typeface="Arial" pitchFamily="34" charset="0"/>
              <a:buChar char="•"/>
            </a:pPr>
            <a:r>
              <a:rPr lang="tr-TR" dirty="0" smtClean="0"/>
              <a:t> 2,4 </a:t>
            </a:r>
            <a:r>
              <a:rPr lang="tr-TR" dirty="0"/>
              <a:t>- 5 Ghz Professional </a:t>
            </a:r>
            <a:r>
              <a:rPr lang="tr-TR" dirty="0" err="1"/>
              <a:t>PtMp</a:t>
            </a:r>
            <a:r>
              <a:rPr lang="tr-TR" dirty="0"/>
              <a:t> Access </a:t>
            </a:r>
            <a:r>
              <a:rPr lang="tr-TR" dirty="0" err="1"/>
              <a:t>Point</a:t>
            </a:r>
            <a:r>
              <a:rPr lang="tr-TR" dirty="0"/>
              <a:t> Çözümleri</a:t>
            </a:r>
          </a:p>
        </p:txBody>
      </p:sp>
      <p:sp>
        <p:nvSpPr>
          <p:cNvPr id="57" name="Text Box 29"/>
          <p:cNvSpPr txBox="1">
            <a:spLocks noChangeArrowheads="1"/>
          </p:cNvSpPr>
          <p:nvPr/>
        </p:nvSpPr>
        <p:spPr bwMode="auto">
          <a:xfrm>
            <a:off x="322362" y="404664"/>
            <a:ext cx="6265862" cy="461665"/>
          </a:xfrm>
          <a:prstGeom prst="rect">
            <a:avLst/>
          </a:prstGeom>
          <a:noFill/>
          <a:ln w="9525">
            <a:noFill/>
            <a:miter lim="800000"/>
            <a:headEnd/>
            <a:tailEnd/>
          </a:ln>
        </p:spPr>
        <p:txBody>
          <a:bodyPr>
            <a:spAutoFit/>
          </a:bodyPr>
          <a:lstStyle/>
          <a:p>
            <a:pPr>
              <a:spcBef>
                <a:spcPct val="50000"/>
              </a:spcBef>
            </a:pPr>
            <a:r>
              <a:rPr lang="tr-TR" sz="2400" b="1" dirty="0" smtClean="0"/>
              <a:t>Distribütörü Olduğumuz Markalar</a:t>
            </a:r>
            <a:endParaRPr lang="tr-TR" sz="2400" b="1" dirty="0"/>
          </a:p>
        </p:txBody>
      </p:sp>
      <p:sp>
        <p:nvSpPr>
          <p:cNvPr id="58" name="1 Altbilgi Yer Tutucusu"/>
          <p:cNvSpPr>
            <a:spLocks noGrp="1"/>
          </p:cNvSpPr>
          <p:nvPr>
            <p:ph type="ftr" sz="quarter" idx="10"/>
          </p:nvPr>
        </p:nvSpPr>
        <p:spPr>
          <a:xfrm>
            <a:off x="2547938" y="6308725"/>
            <a:ext cx="3824287" cy="457200"/>
          </a:xfrm>
          <a:noFill/>
        </p:spPr>
        <p:txBody>
          <a:bodyPr/>
          <a:lstStyle/>
          <a:p>
            <a:r>
              <a:rPr lang="tr-TR" dirty="0" smtClean="0"/>
              <a:t>Professional Telecommunications Solutions</a:t>
            </a:r>
          </a:p>
        </p:txBody>
      </p:sp>
      <p:sp>
        <p:nvSpPr>
          <p:cNvPr id="59" name="2 Slayt Numarası Yer Tutucusu"/>
          <p:cNvSpPr>
            <a:spLocks noGrp="1"/>
          </p:cNvSpPr>
          <p:nvPr>
            <p:ph type="sldNum" sz="quarter" idx="11"/>
          </p:nvPr>
        </p:nvSpPr>
        <p:spPr>
          <a:xfrm>
            <a:off x="6553200" y="6305550"/>
            <a:ext cx="2133600" cy="457200"/>
          </a:xfrm>
          <a:noFill/>
        </p:spPr>
        <p:txBody>
          <a:bodyPr/>
          <a:lstStyle/>
          <a:p>
            <a:r>
              <a:rPr lang="tr-TR" smtClean="0"/>
              <a:t>www.ozonetele.com.tr</a:t>
            </a:r>
          </a:p>
        </p:txBody>
      </p:sp>
      <p:pic>
        <p:nvPicPr>
          <p:cNvPr id="3074" name="Picture 2"/>
          <p:cNvPicPr>
            <a:picLocks noChangeAspect="1" noChangeArrowheads="1"/>
          </p:cNvPicPr>
          <p:nvPr/>
        </p:nvPicPr>
        <p:blipFill>
          <a:blip r:embed="rId11" cstate="print"/>
          <a:srcRect/>
          <a:stretch>
            <a:fillRect/>
          </a:stretch>
        </p:blipFill>
        <p:spPr bwMode="auto">
          <a:xfrm>
            <a:off x="395536" y="1487190"/>
            <a:ext cx="1143000" cy="514350"/>
          </a:xfrm>
          <a:prstGeom prst="rect">
            <a:avLst/>
          </a:prstGeom>
          <a:noFill/>
          <a:ln w="9525">
            <a:noFill/>
            <a:miter lim="800000"/>
            <a:headEnd/>
            <a:tailEnd/>
          </a:ln>
        </p:spPr>
      </p:pic>
      <p:sp>
        <p:nvSpPr>
          <p:cNvPr id="26" name="Text Box 13"/>
          <p:cNvSpPr txBox="1">
            <a:spLocks noChangeArrowheads="1"/>
          </p:cNvSpPr>
          <p:nvPr/>
        </p:nvSpPr>
        <p:spPr bwMode="auto">
          <a:xfrm>
            <a:off x="1619672" y="1527175"/>
            <a:ext cx="2665413" cy="461665"/>
          </a:xfrm>
          <a:prstGeom prst="rect">
            <a:avLst/>
          </a:prstGeom>
          <a:noFill/>
          <a:ln w="9525">
            <a:noFill/>
            <a:miter lim="800000"/>
            <a:headEnd/>
            <a:tailEnd/>
          </a:ln>
        </p:spPr>
        <p:txBody>
          <a:bodyPr wrap="square">
            <a:spAutoFit/>
          </a:bodyPr>
          <a:lstStyle/>
          <a:p>
            <a:pPr>
              <a:spcBef>
                <a:spcPct val="50000"/>
              </a:spcBef>
              <a:buFontTx/>
              <a:buChar char="•"/>
            </a:pPr>
            <a:r>
              <a:rPr lang="tr-TR" dirty="0" smtClean="0"/>
              <a:t> Kurumsal Çözümler; </a:t>
            </a:r>
            <a:r>
              <a:rPr lang="tr-TR" dirty="0" err="1" smtClean="0"/>
              <a:t>Switch</a:t>
            </a:r>
            <a:r>
              <a:rPr lang="tr-TR" dirty="0" smtClean="0"/>
              <a:t>, </a:t>
            </a:r>
            <a:r>
              <a:rPr lang="tr-TR" dirty="0" err="1" smtClean="0"/>
              <a:t>Router</a:t>
            </a:r>
            <a:r>
              <a:rPr lang="tr-TR" dirty="0" smtClean="0"/>
              <a:t>, VCS, UPS, DSLAM</a:t>
            </a:r>
            <a:endParaRPr lang="tr-TR" dirty="0"/>
          </a:p>
        </p:txBody>
      </p:sp>
      <p:cxnSp>
        <p:nvCxnSpPr>
          <p:cNvPr id="27" name="26 Düz Bağlayıcı"/>
          <p:cNvCxnSpPr/>
          <p:nvPr/>
        </p:nvCxnSpPr>
        <p:spPr>
          <a:xfrm>
            <a:off x="107504" y="870620"/>
            <a:ext cx="88920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
          <p:cNvGrpSpPr/>
          <p:nvPr/>
        </p:nvGrpSpPr>
        <p:grpSpPr>
          <a:xfrm>
            <a:off x="250825" y="1196752"/>
            <a:ext cx="8642350" cy="4897437"/>
            <a:chOff x="250825" y="1483891"/>
            <a:chExt cx="8642350" cy="4897437"/>
          </a:xfrm>
        </p:grpSpPr>
        <p:sp>
          <p:nvSpPr>
            <p:cNvPr id="10" name="Rectangle 44" descr="Ceviz"/>
            <p:cNvSpPr>
              <a:spLocks noChangeArrowheads="1"/>
            </p:cNvSpPr>
            <p:nvPr/>
          </p:nvSpPr>
          <p:spPr bwMode="auto">
            <a:xfrm>
              <a:off x="250825" y="1483891"/>
              <a:ext cx="8642350" cy="4897437"/>
            </a:xfrm>
            <a:prstGeom prst="rect">
              <a:avLst/>
            </a:prstGeom>
            <a:solidFill>
              <a:schemeClr val="bg1"/>
            </a:solidFill>
            <a:ln w="9525">
              <a:noFill/>
              <a:miter lim="800000"/>
              <a:headEnd/>
              <a:tailEnd/>
            </a:ln>
          </p:spPr>
          <p:txBody>
            <a:bodyPr wrap="none" anchor="ctr"/>
            <a:lstStyle/>
            <a:p>
              <a:endParaRPr lang="tr-TR"/>
            </a:p>
          </p:txBody>
        </p:sp>
        <p:pic>
          <p:nvPicPr>
            <p:cNvPr id="11" name="Picture 13" descr="akent"/>
            <p:cNvPicPr>
              <a:picLocks noChangeArrowheads="1"/>
            </p:cNvPicPr>
            <p:nvPr/>
          </p:nvPicPr>
          <p:blipFill>
            <a:blip r:embed="rId2" cstate="print"/>
            <a:srcRect/>
            <a:stretch>
              <a:fillRect/>
            </a:stretch>
          </p:blipFill>
          <p:spPr bwMode="auto">
            <a:xfrm>
              <a:off x="4175125" y="4171950"/>
              <a:ext cx="769938" cy="798513"/>
            </a:xfrm>
            <a:prstGeom prst="rect">
              <a:avLst/>
            </a:prstGeom>
            <a:noFill/>
            <a:ln w="9525">
              <a:noFill/>
              <a:miter lim="800000"/>
              <a:headEnd/>
              <a:tailEnd/>
            </a:ln>
          </p:spPr>
        </p:pic>
        <p:pic>
          <p:nvPicPr>
            <p:cNvPr id="12" name="Picture 14" descr="alanya"/>
            <p:cNvPicPr>
              <a:picLocks noChangeArrowheads="1"/>
            </p:cNvPicPr>
            <p:nvPr/>
          </p:nvPicPr>
          <p:blipFill>
            <a:blip r:embed="rId3" cstate="print"/>
            <a:srcRect/>
            <a:stretch>
              <a:fillRect/>
            </a:stretch>
          </p:blipFill>
          <p:spPr bwMode="auto">
            <a:xfrm>
              <a:off x="4175125" y="5445125"/>
              <a:ext cx="769938" cy="798513"/>
            </a:xfrm>
            <a:prstGeom prst="rect">
              <a:avLst/>
            </a:prstGeom>
            <a:noFill/>
            <a:ln w="9525">
              <a:noFill/>
              <a:miter lim="800000"/>
              <a:headEnd/>
              <a:tailEnd/>
            </a:ln>
          </p:spPr>
        </p:pic>
        <p:pic>
          <p:nvPicPr>
            <p:cNvPr id="13" name="Picture 15" descr="anvali"/>
            <p:cNvPicPr>
              <a:picLocks noChangeArrowheads="1"/>
            </p:cNvPicPr>
            <p:nvPr/>
          </p:nvPicPr>
          <p:blipFill>
            <a:blip r:embed="rId4" cstate="print"/>
            <a:srcRect/>
            <a:stretch>
              <a:fillRect/>
            </a:stretch>
          </p:blipFill>
          <p:spPr bwMode="auto">
            <a:xfrm>
              <a:off x="395288" y="4171950"/>
              <a:ext cx="769937" cy="798513"/>
            </a:xfrm>
            <a:prstGeom prst="rect">
              <a:avLst/>
            </a:prstGeom>
            <a:noFill/>
            <a:ln w="9525">
              <a:noFill/>
              <a:miter lim="800000"/>
              <a:headEnd/>
              <a:tailEnd/>
            </a:ln>
          </p:spPr>
        </p:pic>
        <p:pic>
          <p:nvPicPr>
            <p:cNvPr id="14" name="Picture 16" descr="bsbylon"/>
            <p:cNvPicPr>
              <a:picLocks noChangeArrowheads="1"/>
            </p:cNvPicPr>
            <p:nvPr/>
          </p:nvPicPr>
          <p:blipFill>
            <a:blip r:embed="rId5" cstate="print"/>
            <a:srcRect/>
            <a:stretch>
              <a:fillRect/>
            </a:stretch>
          </p:blipFill>
          <p:spPr bwMode="auto">
            <a:xfrm>
              <a:off x="6694488" y="5445125"/>
              <a:ext cx="769937" cy="798513"/>
            </a:xfrm>
            <a:prstGeom prst="rect">
              <a:avLst/>
            </a:prstGeom>
            <a:noFill/>
            <a:ln w="9525">
              <a:noFill/>
              <a:miter lim="800000"/>
              <a:headEnd/>
              <a:tailEnd/>
            </a:ln>
          </p:spPr>
        </p:pic>
        <p:pic>
          <p:nvPicPr>
            <p:cNvPr id="15" name="Picture 17" descr="celalbayar"/>
            <p:cNvPicPr>
              <a:picLocks noChangeArrowheads="1"/>
            </p:cNvPicPr>
            <p:nvPr/>
          </p:nvPicPr>
          <p:blipFill>
            <a:blip r:embed="rId6" cstate="print"/>
            <a:srcRect/>
            <a:stretch>
              <a:fillRect/>
            </a:stretch>
          </p:blipFill>
          <p:spPr bwMode="auto">
            <a:xfrm>
              <a:off x="5434013" y="1628775"/>
              <a:ext cx="769937" cy="798513"/>
            </a:xfrm>
            <a:prstGeom prst="rect">
              <a:avLst/>
            </a:prstGeom>
            <a:noFill/>
            <a:ln w="9525">
              <a:noFill/>
              <a:miter lim="800000"/>
              <a:headEnd/>
              <a:tailEnd/>
            </a:ln>
          </p:spPr>
        </p:pic>
        <p:pic>
          <p:nvPicPr>
            <p:cNvPr id="16" name="Picture 18" descr="ch"/>
            <p:cNvPicPr>
              <a:picLocks noChangeArrowheads="1"/>
            </p:cNvPicPr>
            <p:nvPr/>
          </p:nvPicPr>
          <p:blipFill>
            <a:blip r:embed="rId7" cstate="print"/>
            <a:srcRect/>
            <a:stretch>
              <a:fillRect/>
            </a:stretch>
          </p:blipFill>
          <p:spPr bwMode="auto">
            <a:xfrm>
              <a:off x="7954963" y="1628775"/>
              <a:ext cx="769937" cy="798513"/>
            </a:xfrm>
            <a:prstGeom prst="rect">
              <a:avLst/>
            </a:prstGeom>
            <a:noFill/>
            <a:ln w="9525">
              <a:noFill/>
              <a:miter lim="800000"/>
              <a:headEnd/>
              <a:tailEnd/>
            </a:ln>
          </p:spPr>
        </p:pic>
        <p:pic>
          <p:nvPicPr>
            <p:cNvPr id="17" name="Picture 19" descr="cornelia"/>
            <p:cNvPicPr>
              <a:picLocks noChangeArrowheads="1"/>
            </p:cNvPicPr>
            <p:nvPr/>
          </p:nvPicPr>
          <p:blipFill>
            <a:blip r:embed="rId8" cstate="print"/>
            <a:srcRect/>
            <a:stretch>
              <a:fillRect/>
            </a:stretch>
          </p:blipFill>
          <p:spPr bwMode="auto">
            <a:xfrm>
              <a:off x="1654175" y="4171950"/>
              <a:ext cx="769938" cy="798513"/>
            </a:xfrm>
            <a:prstGeom prst="rect">
              <a:avLst/>
            </a:prstGeom>
            <a:noFill/>
            <a:ln w="9525">
              <a:noFill/>
              <a:miter lim="800000"/>
              <a:headEnd/>
              <a:tailEnd/>
            </a:ln>
          </p:spPr>
        </p:pic>
        <p:pic>
          <p:nvPicPr>
            <p:cNvPr id="18" name="Picture 21" descr="dsi"/>
            <p:cNvPicPr>
              <a:picLocks noChangeArrowheads="1"/>
            </p:cNvPicPr>
            <p:nvPr/>
          </p:nvPicPr>
          <p:blipFill>
            <a:blip r:embed="rId9" cstate="print"/>
            <a:srcRect/>
            <a:stretch>
              <a:fillRect/>
            </a:stretch>
          </p:blipFill>
          <p:spPr bwMode="auto">
            <a:xfrm>
              <a:off x="2914650" y="2900363"/>
              <a:ext cx="769938" cy="798512"/>
            </a:xfrm>
            <a:prstGeom prst="rect">
              <a:avLst/>
            </a:prstGeom>
            <a:noFill/>
            <a:ln w="9525">
              <a:noFill/>
              <a:miter lim="800000"/>
              <a:headEnd/>
              <a:tailEnd/>
            </a:ln>
          </p:spPr>
        </p:pic>
        <p:pic>
          <p:nvPicPr>
            <p:cNvPr id="19" name="Picture 22" descr="eti"/>
            <p:cNvPicPr>
              <a:picLocks noChangeArrowheads="1"/>
            </p:cNvPicPr>
            <p:nvPr/>
          </p:nvPicPr>
          <p:blipFill>
            <a:blip r:embed="rId10" cstate="print"/>
            <a:srcRect/>
            <a:stretch>
              <a:fillRect/>
            </a:stretch>
          </p:blipFill>
          <p:spPr bwMode="auto">
            <a:xfrm>
              <a:off x="395288" y="5445125"/>
              <a:ext cx="769937" cy="798513"/>
            </a:xfrm>
            <a:prstGeom prst="rect">
              <a:avLst/>
            </a:prstGeom>
            <a:noFill/>
            <a:ln w="9525">
              <a:noFill/>
              <a:miter lim="800000"/>
              <a:headEnd/>
              <a:tailEnd/>
            </a:ln>
          </p:spPr>
        </p:pic>
        <p:pic>
          <p:nvPicPr>
            <p:cNvPr id="20" name="Picture 23" descr="iberostar"/>
            <p:cNvPicPr>
              <a:picLocks noChangeArrowheads="1"/>
            </p:cNvPicPr>
            <p:nvPr/>
          </p:nvPicPr>
          <p:blipFill>
            <a:blip r:embed="rId11" cstate="print"/>
            <a:srcRect/>
            <a:stretch>
              <a:fillRect/>
            </a:stretch>
          </p:blipFill>
          <p:spPr bwMode="auto">
            <a:xfrm>
              <a:off x="1654175" y="1628775"/>
              <a:ext cx="769938" cy="798513"/>
            </a:xfrm>
            <a:prstGeom prst="rect">
              <a:avLst/>
            </a:prstGeom>
            <a:noFill/>
            <a:ln w="9525">
              <a:noFill/>
              <a:miter lim="800000"/>
              <a:headEnd/>
              <a:tailEnd/>
            </a:ln>
          </p:spPr>
        </p:pic>
        <p:pic>
          <p:nvPicPr>
            <p:cNvPr id="21" name="Picture 25" descr="ich"/>
            <p:cNvPicPr>
              <a:picLocks noChangeArrowheads="1"/>
            </p:cNvPicPr>
            <p:nvPr/>
          </p:nvPicPr>
          <p:blipFill>
            <a:blip r:embed="rId12" cstate="print"/>
            <a:srcRect/>
            <a:stretch>
              <a:fillRect/>
            </a:stretch>
          </p:blipFill>
          <p:spPr bwMode="auto">
            <a:xfrm>
              <a:off x="4175125" y="2900363"/>
              <a:ext cx="769938" cy="798512"/>
            </a:xfrm>
            <a:prstGeom prst="rect">
              <a:avLst/>
            </a:prstGeom>
            <a:noFill/>
            <a:ln w="9525">
              <a:noFill/>
              <a:miter lim="800000"/>
              <a:headEnd/>
              <a:tailEnd/>
            </a:ln>
          </p:spPr>
        </p:pic>
        <p:pic>
          <p:nvPicPr>
            <p:cNvPr id="22" name="Picture 26" descr="jan"/>
            <p:cNvPicPr>
              <a:picLocks noChangeArrowheads="1"/>
            </p:cNvPicPr>
            <p:nvPr/>
          </p:nvPicPr>
          <p:blipFill>
            <a:blip r:embed="rId13" cstate="print"/>
            <a:srcRect/>
            <a:stretch>
              <a:fillRect/>
            </a:stretch>
          </p:blipFill>
          <p:spPr bwMode="auto">
            <a:xfrm>
              <a:off x="2914650" y="1628775"/>
              <a:ext cx="769938" cy="798513"/>
            </a:xfrm>
            <a:prstGeom prst="rect">
              <a:avLst/>
            </a:prstGeom>
            <a:noFill/>
            <a:ln w="9525">
              <a:noFill/>
              <a:miter lim="800000"/>
              <a:headEnd/>
              <a:tailEnd/>
            </a:ln>
          </p:spPr>
        </p:pic>
        <p:pic>
          <p:nvPicPr>
            <p:cNvPr id="23" name="Picture 28" descr="kibrisnet"/>
            <p:cNvPicPr>
              <a:picLocks noChangeArrowheads="1"/>
            </p:cNvPicPr>
            <p:nvPr/>
          </p:nvPicPr>
          <p:blipFill>
            <a:blip r:embed="rId14" cstate="print"/>
            <a:srcRect/>
            <a:stretch>
              <a:fillRect/>
            </a:stretch>
          </p:blipFill>
          <p:spPr bwMode="auto">
            <a:xfrm>
              <a:off x="6694488" y="1628775"/>
              <a:ext cx="769937" cy="798513"/>
            </a:xfrm>
            <a:prstGeom prst="rect">
              <a:avLst/>
            </a:prstGeom>
            <a:noFill/>
            <a:ln w="9525">
              <a:noFill/>
              <a:miter lim="800000"/>
              <a:headEnd/>
              <a:tailEnd/>
            </a:ln>
          </p:spPr>
        </p:pic>
        <p:pic>
          <p:nvPicPr>
            <p:cNvPr id="24" name="Picture 29" descr="kktcorman"/>
            <p:cNvPicPr>
              <a:picLocks noChangeArrowheads="1"/>
            </p:cNvPicPr>
            <p:nvPr/>
          </p:nvPicPr>
          <p:blipFill>
            <a:blip r:embed="rId15" cstate="print"/>
            <a:srcRect/>
            <a:stretch>
              <a:fillRect/>
            </a:stretch>
          </p:blipFill>
          <p:spPr bwMode="auto">
            <a:xfrm>
              <a:off x="7954963" y="2900363"/>
              <a:ext cx="769937" cy="798512"/>
            </a:xfrm>
            <a:prstGeom prst="rect">
              <a:avLst/>
            </a:prstGeom>
            <a:noFill/>
            <a:ln w="9525">
              <a:noFill/>
              <a:miter lim="800000"/>
              <a:headEnd/>
              <a:tailEnd/>
            </a:ln>
          </p:spPr>
        </p:pic>
        <p:pic>
          <p:nvPicPr>
            <p:cNvPr id="25" name="Picture 30" descr="kulturuni"/>
            <p:cNvPicPr>
              <a:picLocks noChangeArrowheads="1"/>
            </p:cNvPicPr>
            <p:nvPr/>
          </p:nvPicPr>
          <p:blipFill>
            <a:blip r:embed="rId16" cstate="print"/>
            <a:srcRect/>
            <a:stretch>
              <a:fillRect/>
            </a:stretch>
          </p:blipFill>
          <p:spPr bwMode="auto">
            <a:xfrm>
              <a:off x="2914650" y="5445125"/>
              <a:ext cx="769938" cy="798513"/>
            </a:xfrm>
            <a:prstGeom prst="rect">
              <a:avLst/>
            </a:prstGeom>
            <a:noFill/>
            <a:ln w="9525">
              <a:noFill/>
              <a:miter lim="800000"/>
              <a:headEnd/>
              <a:tailEnd/>
            </a:ln>
          </p:spPr>
        </p:pic>
        <p:pic>
          <p:nvPicPr>
            <p:cNvPr id="26" name="Picture 31" descr="lares"/>
            <p:cNvPicPr>
              <a:picLocks noChangeArrowheads="1"/>
            </p:cNvPicPr>
            <p:nvPr/>
          </p:nvPicPr>
          <p:blipFill>
            <a:blip r:embed="rId17" cstate="print"/>
            <a:srcRect/>
            <a:stretch>
              <a:fillRect/>
            </a:stretch>
          </p:blipFill>
          <p:spPr bwMode="auto">
            <a:xfrm>
              <a:off x="5434013" y="5445125"/>
              <a:ext cx="769937" cy="798513"/>
            </a:xfrm>
            <a:prstGeom prst="rect">
              <a:avLst/>
            </a:prstGeom>
            <a:noFill/>
            <a:ln w="9525">
              <a:noFill/>
              <a:miter lim="800000"/>
              <a:headEnd/>
              <a:tailEnd/>
            </a:ln>
          </p:spPr>
        </p:pic>
        <p:pic>
          <p:nvPicPr>
            <p:cNvPr id="27" name="Picture 32" descr="letonya"/>
            <p:cNvPicPr>
              <a:picLocks noChangeArrowheads="1"/>
            </p:cNvPicPr>
            <p:nvPr/>
          </p:nvPicPr>
          <p:blipFill>
            <a:blip r:embed="rId18" cstate="print"/>
            <a:srcRect/>
            <a:stretch>
              <a:fillRect/>
            </a:stretch>
          </p:blipFill>
          <p:spPr bwMode="auto">
            <a:xfrm>
              <a:off x="4175125" y="1628775"/>
              <a:ext cx="769938" cy="798513"/>
            </a:xfrm>
            <a:prstGeom prst="rect">
              <a:avLst/>
            </a:prstGeom>
            <a:noFill/>
            <a:ln w="9525">
              <a:noFill/>
              <a:miter lim="800000"/>
              <a:headEnd/>
              <a:tailEnd/>
            </a:ln>
          </p:spPr>
        </p:pic>
        <p:pic>
          <p:nvPicPr>
            <p:cNvPr id="28" name="Picture 33" descr="limak"/>
            <p:cNvPicPr>
              <a:picLocks noChangeArrowheads="1"/>
            </p:cNvPicPr>
            <p:nvPr/>
          </p:nvPicPr>
          <p:blipFill>
            <a:blip r:embed="rId19" cstate="print"/>
            <a:srcRect/>
            <a:stretch>
              <a:fillRect/>
            </a:stretch>
          </p:blipFill>
          <p:spPr bwMode="auto">
            <a:xfrm>
              <a:off x="7954963" y="4171950"/>
              <a:ext cx="769937" cy="798513"/>
            </a:xfrm>
            <a:prstGeom prst="rect">
              <a:avLst/>
            </a:prstGeom>
            <a:noFill/>
            <a:ln w="9525">
              <a:noFill/>
              <a:miter lim="800000"/>
              <a:headEnd/>
              <a:tailEnd/>
            </a:ln>
          </p:spPr>
        </p:pic>
        <p:pic>
          <p:nvPicPr>
            <p:cNvPr id="29" name="Picture 34" descr="manavgat"/>
            <p:cNvPicPr>
              <a:picLocks noChangeArrowheads="1"/>
            </p:cNvPicPr>
            <p:nvPr/>
          </p:nvPicPr>
          <p:blipFill>
            <a:blip r:embed="rId20" cstate="print"/>
            <a:srcRect/>
            <a:stretch>
              <a:fillRect/>
            </a:stretch>
          </p:blipFill>
          <p:spPr bwMode="auto">
            <a:xfrm>
              <a:off x="7954963" y="5445125"/>
              <a:ext cx="769937" cy="798513"/>
            </a:xfrm>
            <a:prstGeom prst="rect">
              <a:avLst/>
            </a:prstGeom>
            <a:noFill/>
            <a:ln w="9525">
              <a:noFill/>
              <a:miter lim="800000"/>
              <a:headEnd/>
              <a:tailEnd/>
            </a:ln>
          </p:spPr>
        </p:pic>
        <p:pic>
          <p:nvPicPr>
            <p:cNvPr id="30" name="Picture 35" descr="paloma"/>
            <p:cNvPicPr>
              <a:picLocks noChangeArrowheads="1"/>
            </p:cNvPicPr>
            <p:nvPr/>
          </p:nvPicPr>
          <p:blipFill>
            <a:blip r:embed="rId21" cstate="print"/>
            <a:srcRect/>
            <a:stretch>
              <a:fillRect/>
            </a:stretch>
          </p:blipFill>
          <p:spPr bwMode="auto">
            <a:xfrm>
              <a:off x="395288" y="2900363"/>
              <a:ext cx="769937" cy="798512"/>
            </a:xfrm>
            <a:prstGeom prst="rect">
              <a:avLst/>
            </a:prstGeom>
            <a:noFill/>
            <a:ln w="9525">
              <a:noFill/>
              <a:miter lim="800000"/>
              <a:headEnd/>
              <a:tailEnd/>
            </a:ln>
          </p:spPr>
        </p:pic>
        <p:pic>
          <p:nvPicPr>
            <p:cNvPr id="31" name="Picture 36" descr="rixos"/>
            <p:cNvPicPr>
              <a:picLocks noChangeArrowheads="1"/>
            </p:cNvPicPr>
            <p:nvPr/>
          </p:nvPicPr>
          <p:blipFill>
            <a:blip r:embed="rId22" cstate="print"/>
            <a:srcRect/>
            <a:stretch>
              <a:fillRect/>
            </a:stretch>
          </p:blipFill>
          <p:spPr bwMode="auto">
            <a:xfrm>
              <a:off x="1654175" y="2900363"/>
              <a:ext cx="769938" cy="798512"/>
            </a:xfrm>
            <a:prstGeom prst="rect">
              <a:avLst/>
            </a:prstGeom>
            <a:noFill/>
            <a:ln w="9525">
              <a:noFill/>
              <a:miter lim="800000"/>
              <a:headEnd/>
              <a:tailEnd/>
            </a:ln>
          </p:spPr>
        </p:pic>
        <p:pic>
          <p:nvPicPr>
            <p:cNvPr id="32" name="Picture 37" descr="rt"/>
            <p:cNvPicPr>
              <a:picLocks noChangeArrowheads="1"/>
            </p:cNvPicPr>
            <p:nvPr/>
          </p:nvPicPr>
          <p:blipFill>
            <a:blip r:embed="rId23" cstate="print"/>
            <a:srcRect/>
            <a:stretch>
              <a:fillRect/>
            </a:stretch>
          </p:blipFill>
          <p:spPr bwMode="auto">
            <a:xfrm>
              <a:off x="2914650" y="4171950"/>
              <a:ext cx="769938" cy="798513"/>
            </a:xfrm>
            <a:prstGeom prst="rect">
              <a:avLst/>
            </a:prstGeom>
            <a:noFill/>
            <a:ln w="9525">
              <a:noFill/>
              <a:miter lim="800000"/>
              <a:headEnd/>
              <a:tailEnd/>
            </a:ln>
          </p:spPr>
        </p:pic>
        <p:pic>
          <p:nvPicPr>
            <p:cNvPr id="33" name="Picture 38" descr="siam"/>
            <p:cNvPicPr>
              <a:picLocks noChangeArrowheads="1"/>
            </p:cNvPicPr>
            <p:nvPr/>
          </p:nvPicPr>
          <p:blipFill>
            <a:blip r:embed="rId24" cstate="print"/>
            <a:srcRect/>
            <a:stretch>
              <a:fillRect/>
            </a:stretch>
          </p:blipFill>
          <p:spPr bwMode="auto">
            <a:xfrm>
              <a:off x="6694488" y="4171950"/>
              <a:ext cx="769937" cy="798513"/>
            </a:xfrm>
            <a:prstGeom prst="rect">
              <a:avLst/>
            </a:prstGeom>
            <a:noFill/>
            <a:ln w="9525">
              <a:noFill/>
              <a:miter lim="800000"/>
              <a:headEnd/>
              <a:tailEnd/>
            </a:ln>
          </p:spPr>
        </p:pic>
        <p:pic>
          <p:nvPicPr>
            <p:cNvPr id="34" name="Picture 39" descr="spice"/>
            <p:cNvPicPr>
              <a:picLocks noChangeArrowheads="1"/>
            </p:cNvPicPr>
            <p:nvPr/>
          </p:nvPicPr>
          <p:blipFill>
            <a:blip r:embed="rId25" cstate="print"/>
            <a:srcRect/>
            <a:stretch>
              <a:fillRect/>
            </a:stretch>
          </p:blipFill>
          <p:spPr bwMode="auto">
            <a:xfrm>
              <a:off x="395288" y="1628775"/>
              <a:ext cx="769937" cy="798513"/>
            </a:xfrm>
            <a:prstGeom prst="rect">
              <a:avLst/>
            </a:prstGeom>
            <a:noFill/>
            <a:ln w="38100" cmpd="dbl">
              <a:noFill/>
              <a:miter lim="800000"/>
              <a:headEnd/>
              <a:tailEnd/>
            </a:ln>
          </p:spPr>
        </p:pic>
        <p:pic>
          <p:nvPicPr>
            <p:cNvPr id="35" name="Picture 40" descr="sunnycyprus"/>
            <p:cNvPicPr>
              <a:picLocks noChangeArrowheads="1"/>
            </p:cNvPicPr>
            <p:nvPr/>
          </p:nvPicPr>
          <p:blipFill>
            <a:blip r:embed="rId26" cstate="print"/>
            <a:srcRect/>
            <a:stretch>
              <a:fillRect/>
            </a:stretch>
          </p:blipFill>
          <p:spPr bwMode="auto">
            <a:xfrm>
              <a:off x="1654175" y="5445125"/>
              <a:ext cx="769938" cy="798513"/>
            </a:xfrm>
            <a:prstGeom prst="rect">
              <a:avLst/>
            </a:prstGeom>
            <a:noFill/>
            <a:ln w="9525">
              <a:noFill/>
              <a:miter lim="800000"/>
              <a:headEnd/>
              <a:tailEnd/>
            </a:ln>
          </p:spPr>
        </p:pic>
        <p:pic>
          <p:nvPicPr>
            <p:cNvPr id="36" name="Picture 41" descr="tubitak"/>
            <p:cNvPicPr>
              <a:picLocks noChangeArrowheads="1"/>
            </p:cNvPicPr>
            <p:nvPr/>
          </p:nvPicPr>
          <p:blipFill>
            <a:blip r:embed="rId27" cstate="print"/>
            <a:srcRect/>
            <a:stretch>
              <a:fillRect/>
            </a:stretch>
          </p:blipFill>
          <p:spPr bwMode="auto">
            <a:xfrm>
              <a:off x="5434013" y="4171950"/>
              <a:ext cx="769937" cy="798513"/>
            </a:xfrm>
            <a:prstGeom prst="rect">
              <a:avLst/>
            </a:prstGeom>
            <a:noFill/>
            <a:ln w="9525">
              <a:noFill/>
              <a:miter lim="800000"/>
              <a:headEnd/>
              <a:tailEnd/>
            </a:ln>
          </p:spPr>
        </p:pic>
        <p:pic>
          <p:nvPicPr>
            <p:cNvPr id="37" name="Picture 42" descr="turksat"/>
            <p:cNvPicPr>
              <a:picLocks noChangeArrowheads="1"/>
            </p:cNvPicPr>
            <p:nvPr/>
          </p:nvPicPr>
          <p:blipFill>
            <a:blip r:embed="rId28" cstate="print"/>
            <a:srcRect/>
            <a:stretch>
              <a:fillRect/>
            </a:stretch>
          </p:blipFill>
          <p:spPr bwMode="auto">
            <a:xfrm>
              <a:off x="6694488" y="2900363"/>
              <a:ext cx="769937" cy="798512"/>
            </a:xfrm>
            <a:prstGeom prst="rect">
              <a:avLst/>
            </a:prstGeom>
            <a:noFill/>
            <a:ln w="9525">
              <a:noFill/>
              <a:miter lim="800000"/>
              <a:headEnd/>
              <a:tailEnd/>
            </a:ln>
          </p:spPr>
        </p:pic>
      </p:grpSp>
      <p:sp>
        <p:nvSpPr>
          <p:cNvPr id="38" name="Text Box 29"/>
          <p:cNvSpPr txBox="1">
            <a:spLocks noChangeArrowheads="1"/>
          </p:cNvSpPr>
          <p:nvPr/>
        </p:nvSpPr>
        <p:spPr bwMode="auto">
          <a:xfrm>
            <a:off x="322362" y="404664"/>
            <a:ext cx="6265862" cy="461665"/>
          </a:xfrm>
          <a:prstGeom prst="rect">
            <a:avLst/>
          </a:prstGeom>
          <a:noFill/>
          <a:ln w="9525">
            <a:noFill/>
            <a:miter lim="800000"/>
            <a:headEnd/>
            <a:tailEnd/>
          </a:ln>
        </p:spPr>
        <p:txBody>
          <a:bodyPr>
            <a:spAutoFit/>
          </a:bodyPr>
          <a:lstStyle/>
          <a:p>
            <a:pPr>
              <a:spcBef>
                <a:spcPct val="50000"/>
              </a:spcBef>
            </a:pPr>
            <a:r>
              <a:rPr lang="tr-TR" sz="2400" b="1" dirty="0" smtClean="0"/>
              <a:t>Bazı Referanslarımız</a:t>
            </a:r>
            <a:endParaRPr lang="tr-TR" sz="2400" b="1" dirty="0"/>
          </a:p>
        </p:txBody>
      </p:sp>
      <p:sp>
        <p:nvSpPr>
          <p:cNvPr id="39" name="1 Altbilgi Yer Tutucusu"/>
          <p:cNvSpPr>
            <a:spLocks noGrp="1"/>
          </p:cNvSpPr>
          <p:nvPr>
            <p:ph type="ftr" sz="quarter" idx="10"/>
          </p:nvPr>
        </p:nvSpPr>
        <p:spPr>
          <a:xfrm>
            <a:off x="2547938" y="6308725"/>
            <a:ext cx="3824287" cy="457200"/>
          </a:xfrm>
          <a:noFill/>
        </p:spPr>
        <p:txBody>
          <a:bodyPr/>
          <a:lstStyle/>
          <a:p>
            <a:r>
              <a:rPr lang="tr-TR" dirty="0" smtClean="0"/>
              <a:t>Professional Telecommunications Solutions</a:t>
            </a:r>
          </a:p>
        </p:txBody>
      </p:sp>
      <p:sp>
        <p:nvSpPr>
          <p:cNvPr id="40" name="2 Slayt Numarası Yer Tutucusu"/>
          <p:cNvSpPr>
            <a:spLocks noGrp="1"/>
          </p:cNvSpPr>
          <p:nvPr>
            <p:ph type="sldNum" sz="quarter" idx="11"/>
          </p:nvPr>
        </p:nvSpPr>
        <p:spPr>
          <a:xfrm>
            <a:off x="6553200" y="6305550"/>
            <a:ext cx="2133600" cy="457200"/>
          </a:xfrm>
          <a:noFill/>
        </p:spPr>
        <p:txBody>
          <a:bodyPr/>
          <a:lstStyle/>
          <a:p>
            <a:r>
              <a:rPr lang="tr-TR" smtClean="0"/>
              <a:t>www.ozonetele.com.tr</a:t>
            </a:r>
          </a:p>
        </p:txBody>
      </p:sp>
      <p:cxnSp>
        <p:nvCxnSpPr>
          <p:cNvPr id="42" name="41 Düz Bağlayıcı"/>
          <p:cNvCxnSpPr/>
          <p:nvPr/>
        </p:nvCxnSpPr>
        <p:spPr>
          <a:xfrm>
            <a:off x="107504" y="870620"/>
            <a:ext cx="88920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5" descr="amar"/>
          <p:cNvPicPr>
            <a:picLocks noChangeAspect="1" noChangeArrowheads="1"/>
          </p:cNvPicPr>
          <p:nvPr/>
        </p:nvPicPr>
        <p:blipFill>
          <a:blip r:embed="rId2" cstate="print"/>
          <a:srcRect r="13985"/>
          <a:stretch>
            <a:fillRect/>
          </a:stretch>
        </p:blipFill>
        <p:spPr bwMode="auto">
          <a:xfrm>
            <a:off x="3419475" y="1871663"/>
            <a:ext cx="5616575" cy="4457700"/>
          </a:xfrm>
          <a:prstGeom prst="rect">
            <a:avLst/>
          </a:prstGeom>
          <a:noFill/>
          <a:ln w="9525">
            <a:noFill/>
            <a:miter lim="800000"/>
            <a:headEnd/>
            <a:tailEnd/>
          </a:ln>
        </p:spPr>
      </p:pic>
      <p:sp>
        <p:nvSpPr>
          <p:cNvPr id="7171" name="Rectangle 11"/>
          <p:cNvSpPr>
            <a:spLocks noChangeArrowheads="1"/>
          </p:cNvSpPr>
          <p:nvPr/>
        </p:nvSpPr>
        <p:spPr bwMode="auto">
          <a:xfrm>
            <a:off x="0" y="1866900"/>
            <a:ext cx="3419475" cy="1512888"/>
          </a:xfrm>
          <a:prstGeom prst="rect">
            <a:avLst/>
          </a:prstGeom>
          <a:gradFill rotWithShape="1">
            <a:gsLst>
              <a:gs pos="0">
                <a:srgbClr val="7D97B1"/>
              </a:gs>
              <a:gs pos="50000">
                <a:srgbClr val="99CCFF"/>
              </a:gs>
              <a:gs pos="100000">
                <a:srgbClr val="7D97B1"/>
              </a:gs>
            </a:gsLst>
            <a:lin ang="5400000" scaled="1"/>
          </a:gradFill>
          <a:ln w="9525">
            <a:noFill/>
            <a:miter lim="800000"/>
            <a:headEnd/>
            <a:tailEnd/>
          </a:ln>
        </p:spPr>
        <p:txBody>
          <a:bodyPr wrap="none" anchor="ctr"/>
          <a:lstStyle/>
          <a:p>
            <a:endParaRPr lang="tr-TR"/>
          </a:p>
        </p:txBody>
      </p:sp>
      <p:sp>
        <p:nvSpPr>
          <p:cNvPr id="7173" name="Text Box 6"/>
          <p:cNvSpPr txBox="1">
            <a:spLocks noChangeArrowheads="1"/>
          </p:cNvSpPr>
          <p:nvPr/>
        </p:nvSpPr>
        <p:spPr bwMode="auto">
          <a:xfrm>
            <a:off x="2700338" y="1125538"/>
            <a:ext cx="6265862" cy="276999"/>
          </a:xfrm>
          <a:prstGeom prst="rect">
            <a:avLst/>
          </a:prstGeom>
          <a:noFill/>
          <a:ln w="9525">
            <a:noFill/>
            <a:miter lim="800000"/>
            <a:headEnd/>
            <a:tailEnd/>
          </a:ln>
        </p:spPr>
        <p:txBody>
          <a:bodyPr>
            <a:spAutoFit/>
          </a:bodyPr>
          <a:lstStyle/>
          <a:p>
            <a:pPr algn="ctr">
              <a:spcBef>
                <a:spcPct val="50000"/>
              </a:spcBef>
            </a:pPr>
            <a:r>
              <a:rPr lang="tr-TR" b="1" dirty="0"/>
              <a:t>ALANYA MARİNA Wi-Fi PROJESİ </a:t>
            </a:r>
          </a:p>
        </p:txBody>
      </p:sp>
      <p:sp>
        <p:nvSpPr>
          <p:cNvPr id="7174" name="Text Box 8"/>
          <p:cNvSpPr txBox="1">
            <a:spLocks noChangeArrowheads="1"/>
          </p:cNvSpPr>
          <p:nvPr/>
        </p:nvSpPr>
        <p:spPr bwMode="auto">
          <a:xfrm>
            <a:off x="1692275" y="1916113"/>
            <a:ext cx="1512888" cy="1436687"/>
          </a:xfrm>
          <a:prstGeom prst="rect">
            <a:avLst/>
          </a:prstGeom>
          <a:noFill/>
          <a:ln w="9525">
            <a:noFill/>
            <a:miter lim="800000"/>
            <a:headEnd/>
            <a:tailEnd/>
          </a:ln>
        </p:spPr>
        <p:txBody>
          <a:bodyPr>
            <a:spAutoFit/>
          </a:bodyPr>
          <a:lstStyle/>
          <a:p>
            <a:pPr>
              <a:spcBef>
                <a:spcPct val="50000"/>
              </a:spcBef>
            </a:pPr>
            <a:r>
              <a:rPr lang="tr-TR" sz="1600" dirty="0"/>
              <a:t>Alanya Marina</a:t>
            </a:r>
          </a:p>
          <a:p>
            <a:pPr>
              <a:spcBef>
                <a:spcPct val="50000"/>
              </a:spcBef>
            </a:pPr>
            <a:r>
              <a:rPr lang="tr-TR" sz="1600" dirty="0"/>
              <a:t>3 </a:t>
            </a:r>
          </a:p>
          <a:p>
            <a:pPr>
              <a:spcBef>
                <a:spcPct val="50000"/>
              </a:spcBef>
            </a:pPr>
            <a:r>
              <a:rPr lang="tr-TR" sz="1600" dirty="0"/>
              <a:t>150 </a:t>
            </a:r>
          </a:p>
          <a:p>
            <a:pPr>
              <a:spcBef>
                <a:spcPct val="50000"/>
              </a:spcBef>
            </a:pPr>
            <a:r>
              <a:rPr lang="tr-TR" sz="1600" dirty="0"/>
              <a:t>%100</a:t>
            </a:r>
          </a:p>
        </p:txBody>
      </p:sp>
      <p:sp>
        <p:nvSpPr>
          <p:cNvPr id="7175" name="Text Box 9"/>
          <p:cNvSpPr txBox="1">
            <a:spLocks noChangeArrowheads="1"/>
          </p:cNvSpPr>
          <p:nvPr/>
        </p:nvSpPr>
        <p:spPr bwMode="auto">
          <a:xfrm>
            <a:off x="1476375" y="1916113"/>
            <a:ext cx="323850" cy="1436687"/>
          </a:xfrm>
          <a:prstGeom prst="rect">
            <a:avLst/>
          </a:prstGeom>
          <a:noFill/>
          <a:ln w="9525">
            <a:noFill/>
            <a:miter lim="800000"/>
            <a:headEnd/>
            <a:tailEnd/>
          </a:ln>
        </p:spPr>
        <p:txBody>
          <a:bodyPr>
            <a:spAutoFit/>
          </a:bodyPr>
          <a:lstStyle/>
          <a:p>
            <a:pPr>
              <a:spcBef>
                <a:spcPct val="50000"/>
              </a:spcBef>
            </a:pPr>
            <a:r>
              <a:rPr lang="tr-TR" sz="1600">
                <a:solidFill>
                  <a:srgbClr val="DA1818"/>
                </a:solidFill>
              </a:rPr>
              <a:t>:</a:t>
            </a:r>
          </a:p>
          <a:p>
            <a:pPr>
              <a:spcBef>
                <a:spcPct val="50000"/>
              </a:spcBef>
            </a:pPr>
            <a:r>
              <a:rPr lang="tr-TR" sz="1600">
                <a:solidFill>
                  <a:srgbClr val="DA1818"/>
                </a:solidFill>
              </a:rPr>
              <a:t>:</a:t>
            </a:r>
          </a:p>
          <a:p>
            <a:pPr>
              <a:spcBef>
                <a:spcPct val="50000"/>
              </a:spcBef>
            </a:pPr>
            <a:r>
              <a:rPr lang="tr-TR" sz="1600">
                <a:solidFill>
                  <a:srgbClr val="DA1818"/>
                </a:solidFill>
              </a:rPr>
              <a:t>:</a:t>
            </a:r>
          </a:p>
          <a:p>
            <a:pPr>
              <a:spcBef>
                <a:spcPct val="50000"/>
              </a:spcBef>
            </a:pPr>
            <a:r>
              <a:rPr lang="tr-TR" sz="1600">
                <a:solidFill>
                  <a:srgbClr val="DA1818"/>
                </a:solidFill>
              </a:rPr>
              <a:t>:</a:t>
            </a:r>
          </a:p>
        </p:txBody>
      </p:sp>
      <p:sp>
        <p:nvSpPr>
          <p:cNvPr id="7176" name="Text Box 10"/>
          <p:cNvSpPr txBox="1">
            <a:spLocks noChangeArrowheads="1"/>
          </p:cNvSpPr>
          <p:nvPr/>
        </p:nvSpPr>
        <p:spPr bwMode="auto">
          <a:xfrm>
            <a:off x="0" y="1916113"/>
            <a:ext cx="1692275" cy="1436687"/>
          </a:xfrm>
          <a:prstGeom prst="rect">
            <a:avLst/>
          </a:prstGeom>
          <a:noFill/>
          <a:ln w="9525">
            <a:noFill/>
            <a:miter lim="800000"/>
            <a:headEnd/>
            <a:tailEnd/>
          </a:ln>
        </p:spPr>
        <p:txBody>
          <a:bodyPr>
            <a:spAutoFit/>
          </a:bodyPr>
          <a:lstStyle/>
          <a:p>
            <a:pPr>
              <a:spcBef>
                <a:spcPct val="50000"/>
              </a:spcBef>
            </a:pPr>
            <a:r>
              <a:rPr lang="tr-TR" sz="1600" dirty="0">
                <a:solidFill>
                  <a:srgbClr val="DA1818"/>
                </a:solidFill>
              </a:rPr>
              <a:t>Tesis Adı</a:t>
            </a:r>
          </a:p>
          <a:p>
            <a:pPr>
              <a:spcBef>
                <a:spcPct val="50000"/>
              </a:spcBef>
            </a:pPr>
            <a:r>
              <a:rPr lang="tr-TR" sz="1600" dirty="0">
                <a:solidFill>
                  <a:srgbClr val="DA1818"/>
                </a:solidFill>
              </a:rPr>
              <a:t>Cihaz Sayısı</a:t>
            </a:r>
          </a:p>
          <a:p>
            <a:pPr>
              <a:spcBef>
                <a:spcPct val="50000"/>
              </a:spcBef>
            </a:pPr>
            <a:r>
              <a:rPr lang="tr-TR" sz="1600" dirty="0">
                <a:solidFill>
                  <a:srgbClr val="DA1818"/>
                </a:solidFill>
              </a:rPr>
              <a:t>Kullanıcı Sayısı</a:t>
            </a:r>
          </a:p>
          <a:p>
            <a:pPr>
              <a:spcBef>
                <a:spcPct val="50000"/>
              </a:spcBef>
            </a:pPr>
            <a:r>
              <a:rPr lang="tr-TR" sz="1600" dirty="0">
                <a:solidFill>
                  <a:srgbClr val="DA1818"/>
                </a:solidFill>
              </a:rPr>
              <a:t>Kapsama Alanı</a:t>
            </a:r>
          </a:p>
        </p:txBody>
      </p:sp>
      <p:sp>
        <p:nvSpPr>
          <p:cNvPr id="9" name="Text Box 29"/>
          <p:cNvSpPr txBox="1">
            <a:spLocks noChangeArrowheads="1"/>
          </p:cNvSpPr>
          <p:nvPr/>
        </p:nvSpPr>
        <p:spPr bwMode="auto">
          <a:xfrm>
            <a:off x="322362" y="404664"/>
            <a:ext cx="6265862" cy="461665"/>
          </a:xfrm>
          <a:prstGeom prst="rect">
            <a:avLst/>
          </a:prstGeom>
          <a:noFill/>
          <a:ln w="9525">
            <a:noFill/>
            <a:miter lim="800000"/>
            <a:headEnd/>
            <a:tailEnd/>
          </a:ln>
        </p:spPr>
        <p:txBody>
          <a:bodyPr>
            <a:spAutoFit/>
          </a:bodyPr>
          <a:lstStyle/>
          <a:p>
            <a:pPr>
              <a:spcBef>
                <a:spcPct val="50000"/>
              </a:spcBef>
            </a:pPr>
            <a:r>
              <a:rPr lang="tr-TR" sz="2400" b="1" dirty="0" smtClean="0"/>
              <a:t>Örnek Projelerimiz</a:t>
            </a:r>
            <a:endParaRPr lang="tr-TR" sz="2400" b="1" dirty="0"/>
          </a:p>
        </p:txBody>
      </p:sp>
      <p:sp>
        <p:nvSpPr>
          <p:cNvPr id="10" name="1 Altbilgi Yer Tutucusu"/>
          <p:cNvSpPr>
            <a:spLocks noGrp="1"/>
          </p:cNvSpPr>
          <p:nvPr>
            <p:ph type="ftr" sz="quarter" idx="10"/>
          </p:nvPr>
        </p:nvSpPr>
        <p:spPr>
          <a:xfrm>
            <a:off x="2547938" y="6308725"/>
            <a:ext cx="3824287" cy="457200"/>
          </a:xfrm>
          <a:noFill/>
        </p:spPr>
        <p:txBody>
          <a:bodyPr/>
          <a:lstStyle/>
          <a:p>
            <a:r>
              <a:rPr lang="tr-TR" dirty="0" smtClean="0"/>
              <a:t>Professional Telecommunications Solutions</a:t>
            </a:r>
          </a:p>
        </p:txBody>
      </p:sp>
      <p:sp>
        <p:nvSpPr>
          <p:cNvPr id="11" name="2 Slayt Numarası Yer Tutucusu"/>
          <p:cNvSpPr>
            <a:spLocks noGrp="1"/>
          </p:cNvSpPr>
          <p:nvPr>
            <p:ph type="sldNum" sz="quarter" idx="11"/>
          </p:nvPr>
        </p:nvSpPr>
        <p:spPr>
          <a:xfrm>
            <a:off x="6553200" y="6305550"/>
            <a:ext cx="2133600" cy="457200"/>
          </a:xfrm>
          <a:noFill/>
        </p:spPr>
        <p:txBody>
          <a:bodyPr/>
          <a:lstStyle/>
          <a:p>
            <a:r>
              <a:rPr lang="tr-TR" smtClean="0"/>
              <a:t>www.ozonetele.com.tr</a:t>
            </a:r>
          </a:p>
        </p:txBody>
      </p:sp>
      <p:cxnSp>
        <p:nvCxnSpPr>
          <p:cNvPr id="13" name="12 Düz Bağlayıcı"/>
          <p:cNvCxnSpPr/>
          <p:nvPr/>
        </p:nvCxnSpPr>
        <p:spPr>
          <a:xfrm>
            <a:off x="107504" y="870620"/>
            <a:ext cx="88920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32" name="Rectangle 24"/>
          <p:cNvSpPr>
            <a:spLocks noChangeArrowheads="1"/>
          </p:cNvSpPr>
          <p:nvPr/>
        </p:nvSpPr>
        <p:spPr bwMode="auto">
          <a:xfrm>
            <a:off x="755650" y="1700213"/>
            <a:ext cx="7777163" cy="3816350"/>
          </a:xfrm>
          <a:prstGeom prst="rect">
            <a:avLst/>
          </a:prstGeom>
          <a:noFill/>
          <a:ln w="9525">
            <a:noFill/>
            <a:miter lim="800000"/>
            <a:headEnd/>
            <a:tailEnd/>
          </a:ln>
        </p:spPr>
        <p:txBody>
          <a:bodyPr anchor="ctr"/>
          <a:lstStyle/>
          <a:p>
            <a:r>
              <a:rPr lang="tr-TR" sz="1400" dirty="0">
                <a:latin typeface="Verdana" pitchFamily="34" charset="0"/>
              </a:rPr>
              <a:t>Türkiye  merkezli Ozone İletişim, yüzde yüz Türk sermasiyle kurulmuş</a:t>
            </a:r>
            <a:r>
              <a:rPr lang="en-US" sz="1400" dirty="0">
                <a:latin typeface="Verdana" pitchFamily="34" charset="0"/>
              </a:rPr>
              <a:t>,</a:t>
            </a:r>
            <a:r>
              <a:rPr lang="tr-TR" sz="1400" dirty="0">
                <a:latin typeface="Verdana" pitchFamily="34" charset="0"/>
              </a:rPr>
              <a:t> Şebeke Planlama ve Optimizasyonu, Saha Kiralama, Anahtar Teslimi Saha Montaj ve Devreye Alma hizmetleri dahil olmak üzere Telekomünikasyon sektöründe müşterilerine hizmet sunan sektöründe lider konumda firmadır. Ukrayna ve   Belarus</a:t>
            </a:r>
            <a:r>
              <a:rPr lang="en-US" sz="1400" dirty="0">
                <a:latin typeface="Verdana" pitchFamily="34" charset="0"/>
              </a:rPr>
              <a:t>’</a:t>
            </a:r>
            <a:r>
              <a:rPr lang="tr-TR" sz="1400" dirty="0">
                <a:latin typeface="Verdana" pitchFamily="34" charset="0"/>
              </a:rPr>
              <a:t> ta grup şirketleri bulunan şirket, kadrosundaki </a:t>
            </a:r>
            <a:r>
              <a:rPr lang="tr-TR" sz="1400" dirty="0" smtClean="0">
                <a:latin typeface="Verdana" pitchFamily="34" charset="0"/>
              </a:rPr>
              <a:t>250’yi </a:t>
            </a:r>
            <a:r>
              <a:rPr lang="tr-TR" sz="1400" dirty="0">
                <a:latin typeface="Verdana" pitchFamily="34" charset="0"/>
              </a:rPr>
              <a:t>aşkın uzman personeliyle, </a:t>
            </a:r>
            <a:r>
              <a:rPr lang="tr-TR" sz="1400" dirty="0" smtClean="0">
                <a:latin typeface="Verdana" pitchFamily="34" charset="0"/>
              </a:rPr>
              <a:t>TTNET, Avea</a:t>
            </a:r>
            <a:r>
              <a:rPr lang="tr-TR" sz="1400" dirty="0">
                <a:latin typeface="Verdana" pitchFamily="34" charset="0"/>
              </a:rPr>
              <a:t>, Astelit, Ericsson, Nokia Siemens, Huawei, ZTE gibi firmalara Telekomünikasyon çözümleri üretmektedir.</a:t>
            </a:r>
          </a:p>
          <a:p>
            <a:endParaRPr lang="tr-TR" sz="1400" dirty="0">
              <a:latin typeface="Verdana" pitchFamily="34" charset="0"/>
            </a:endParaRPr>
          </a:p>
          <a:p>
            <a:r>
              <a:rPr lang="tr-TR" sz="1400" dirty="0">
                <a:latin typeface="Verdana" pitchFamily="34" charset="0"/>
              </a:rPr>
              <a:t>Ozone bugüne kadar 5000’in üzerinde sahanın planlama ve optimizasyonunu, 1000’in üzerinde sahanın kiralamasını, </a:t>
            </a:r>
            <a:r>
              <a:rPr lang="en-US" sz="1400" dirty="0">
                <a:latin typeface="Verdana" pitchFamily="34" charset="0"/>
              </a:rPr>
              <a:t>5</a:t>
            </a:r>
            <a:r>
              <a:rPr lang="tr-TR" sz="1400" dirty="0">
                <a:latin typeface="Verdana" pitchFamily="34" charset="0"/>
              </a:rPr>
              <a:t>00’ün üzerinde sahanın anahtar teslimi montaj ve devreye alımını başarıyla gerçekleştirmiştir.</a:t>
            </a:r>
            <a:endParaRPr lang="tr-TR" sz="1800" dirty="0">
              <a:latin typeface="Arial" charset="0"/>
            </a:endParaRPr>
          </a:p>
        </p:txBody>
      </p:sp>
      <p:sp>
        <p:nvSpPr>
          <p:cNvPr id="4100" name="1 Altbilgi Yer Tutucusu"/>
          <p:cNvSpPr>
            <a:spLocks noGrp="1"/>
          </p:cNvSpPr>
          <p:nvPr>
            <p:ph type="ftr" sz="quarter" idx="10"/>
          </p:nvPr>
        </p:nvSpPr>
        <p:spPr>
          <a:noFill/>
        </p:spPr>
        <p:txBody>
          <a:bodyPr/>
          <a:lstStyle/>
          <a:p>
            <a:r>
              <a:rPr lang="tr-TR" smtClean="0"/>
              <a:t>Professional Telecommunications Solutions</a:t>
            </a:r>
          </a:p>
        </p:txBody>
      </p:sp>
      <p:sp>
        <p:nvSpPr>
          <p:cNvPr id="4101" name="2 Slayt Numarası Yer Tutucusu"/>
          <p:cNvSpPr>
            <a:spLocks noGrp="1"/>
          </p:cNvSpPr>
          <p:nvPr>
            <p:ph type="sldNum" sz="quarter" idx="11"/>
          </p:nvPr>
        </p:nvSpPr>
        <p:spPr>
          <a:noFill/>
        </p:spPr>
        <p:txBody>
          <a:bodyPr/>
          <a:lstStyle/>
          <a:p>
            <a:r>
              <a:rPr lang="tr-TR" smtClean="0"/>
              <a:t>www.ozonetele.com.tr</a:t>
            </a:r>
          </a:p>
        </p:txBody>
      </p:sp>
      <p:sp>
        <p:nvSpPr>
          <p:cNvPr id="4104" name="AutoShape 8" descr="ozone canta.jpg"/>
          <p:cNvSpPr>
            <a:spLocks noChangeAspect="1" noChangeArrowheads="1"/>
          </p:cNvSpPr>
          <p:nvPr/>
        </p:nvSpPr>
        <p:spPr bwMode="auto">
          <a:xfrm>
            <a:off x="139700" y="-144463"/>
            <a:ext cx="304800" cy="304801"/>
          </a:xfrm>
          <a:prstGeom prst="rect">
            <a:avLst/>
          </a:prstGeom>
          <a:noFill/>
          <a:ln w="9525">
            <a:noFill/>
            <a:miter lim="800000"/>
            <a:headEnd/>
            <a:tailEnd/>
          </a:ln>
        </p:spPr>
        <p:txBody>
          <a:bodyPr/>
          <a:lstStyle/>
          <a:p>
            <a:endParaRPr lang="tr-TR"/>
          </a:p>
        </p:txBody>
      </p:sp>
      <p:cxnSp>
        <p:nvCxnSpPr>
          <p:cNvPr id="8" name="7 Düz Bağlayıcı"/>
          <p:cNvCxnSpPr/>
          <p:nvPr/>
        </p:nvCxnSpPr>
        <p:spPr>
          <a:xfrm>
            <a:off x="107504" y="870620"/>
            <a:ext cx="8892000"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 Box 29"/>
          <p:cNvSpPr txBox="1">
            <a:spLocks noChangeArrowheads="1"/>
          </p:cNvSpPr>
          <p:nvPr/>
        </p:nvSpPr>
        <p:spPr bwMode="auto">
          <a:xfrm>
            <a:off x="322362" y="404664"/>
            <a:ext cx="6265862" cy="461665"/>
          </a:xfrm>
          <a:prstGeom prst="rect">
            <a:avLst/>
          </a:prstGeom>
          <a:noFill/>
          <a:ln w="9525">
            <a:noFill/>
            <a:miter lim="800000"/>
            <a:headEnd/>
            <a:tailEnd/>
          </a:ln>
        </p:spPr>
        <p:txBody>
          <a:bodyPr>
            <a:spAutoFit/>
          </a:bodyPr>
          <a:lstStyle/>
          <a:p>
            <a:pPr>
              <a:spcBef>
                <a:spcPct val="50000"/>
              </a:spcBef>
            </a:pPr>
            <a:r>
              <a:rPr lang="tr-TR" sz="2400" b="1" dirty="0" smtClean="0"/>
              <a:t>Biz Kimiz?</a:t>
            </a:r>
            <a:endParaRPr lang="tr-TR" sz="2400" b="1" dirty="0"/>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17432"/>
                                        </p:tgtEl>
                                        <p:attrNameLst>
                                          <p:attrName>style.visibility</p:attrName>
                                        </p:attrNameLst>
                                      </p:cBhvr>
                                      <p:to>
                                        <p:strVal val="visible"/>
                                      </p:to>
                                    </p:set>
                                    <p:anim calcmode="lin" valueType="num">
                                      <p:cBhvr>
                                        <p:cTn id="7" dur="500" fill="hold"/>
                                        <p:tgtEl>
                                          <p:spTgt spid="17432"/>
                                        </p:tgtEl>
                                        <p:attrNameLst>
                                          <p:attrName>ppt_w</p:attrName>
                                        </p:attrNameLst>
                                      </p:cBhvr>
                                      <p:tavLst>
                                        <p:tav tm="0">
                                          <p:val>
                                            <p:fltVal val="0"/>
                                          </p:val>
                                        </p:tav>
                                        <p:tav tm="100000">
                                          <p:val>
                                            <p:strVal val="#ppt_w"/>
                                          </p:val>
                                        </p:tav>
                                      </p:tavLst>
                                    </p:anim>
                                    <p:anim calcmode="lin" valueType="num">
                                      <p:cBhvr>
                                        <p:cTn id="8" dur="500" fill="hold"/>
                                        <p:tgtEl>
                                          <p:spTgt spid="1743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32"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ChangeArrowheads="1"/>
          </p:cNvSpPr>
          <p:nvPr/>
        </p:nvSpPr>
        <p:spPr bwMode="auto">
          <a:xfrm>
            <a:off x="1588" y="1772816"/>
            <a:ext cx="4067175" cy="1512888"/>
          </a:xfrm>
          <a:prstGeom prst="rect">
            <a:avLst/>
          </a:prstGeom>
          <a:gradFill rotWithShape="1">
            <a:gsLst>
              <a:gs pos="0">
                <a:srgbClr val="7D97B1"/>
              </a:gs>
              <a:gs pos="50000">
                <a:srgbClr val="99CCFF"/>
              </a:gs>
              <a:gs pos="100000">
                <a:srgbClr val="7D97B1"/>
              </a:gs>
            </a:gsLst>
            <a:lin ang="5400000" scaled="1"/>
          </a:gradFill>
          <a:ln w="9525">
            <a:noFill/>
            <a:miter lim="800000"/>
            <a:headEnd/>
            <a:tailEnd/>
          </a:ln>
        </p:spPr>
        <p:txBody>
          <a:bodyPr wrap="none" anchor="ctr"/>
          <a:lstStyle/>
          <a:p>
            <a:endParaRPr lang="tr-TR"/>
          </a:p>
        </p:txBody>
      </p:sp>
      <p:sp>
        <p:nvSpPr>
          <p:cNvPr id="8196" name="Text Box 5"/>
          <p:cNvSpPr txBox="1">
            <a:spLocks noChangeArrowheads="1"/>
          </p:cNvSpPr>
          <p:nvPr/>
        </p:nvSpPr>
        <p:spPr bwMode="auto">
          <a:xfrm>
            <a:off x="2700338" y="1125538"/>
            <a:ext cx="6265862" cy="276999"/>
          </a:xfrm>
          <a:prstGeom prst="rect">
            <a:avLst/>
          </a:prstGeom>
          <a:noFill/>
          <a:ln w="9525">
            <a:noFill/>
            <a:miter lim="800000"/>
            <a:headEnd/>
            <a:tailEnd/>
          </a:ln>
        </p:spPr>
        <p:txBody>
          <a:bodyPr>
            <a:spAutoFit/>
          </a:bodyPr>
          <a:lstStyle/>
          <a:p>
            <a:pPr algn="ctr"/>
            <a:r>
              <a:rPr lang="tr-TR" b="1"/>
              <a:t>IBEROSTAR HOTEL KURULUMU</a:t>
            </a:r>
          </a:p>
        </p:txBody>
      </p:sp>
      <p:sp>
        <p:nvSpPr>
          <p:cNvPr id="8197" name="Text Box 6"/>
          <p:cNvSpPr txBox="1">
            <a:spLocks noChangeArrowheads="1"/>
          </p:cNvSpPr>
          <p:nvPr/>
        </p:nvSpPr>
        <p:spPr bwMode="auto">
          <a:xfrm>
            <a:off x="1692275" y="1916113"/>
            <a:ext cx="2303463" cy="1436687"/>
          </a:xfrm>
          <a:prstGeom prst="rect">
            <a:avLst/>
          </a:prstGeom>
          <a:noFill/>
          <a:ln w="9525">
            <a:noFill/>
            <a:miter lim="800000"/>
            <a:headEnd/>
            <a:tailEnd/>
          </a:ln>
        </p:spPr>
        <p:txBody>
          <a:bodyPr>
            <a:spAutoFit/>
          </a:bodyPr>
          <a:lstStyle/>
          <a:p>
            <a:pPr>
              <a:spcBef>
                <a:spcPct val="50000"/>
              </a:spcBef>
            </a:pPr>
            <a:r>
              <a:rPr lang="tr-TR" sz="1600"/>
              <a:t>IBEROSTAR HOTEL </a:t>
            </a:r>
          </a:p>
          <a:p>
            <a:pPr>
              <a:spcBef>
                <a:spcPct val="50000"/>
              </a:spcBef>
            </a:pPr>
            <a:r>
              <a:rPr lang="tr-TR" sz="1600"/>
              <a:t>13</a:t>
            </a:r>
          </a:p>
          <a:p>
            <a:pPr>
              <a:spcBef>
                <a:spcPct val="50000"/>
              </a:spcBef>
            </a:pPr>
            <a:r>
              <a:rPr lang="tr-TR" sz="1600"/>
              <a:t>700 (Online) </a:t>
            </a:r>
          </a:p>
          <a:p>
            <a:pPr>
              <a:spcBef>
                <a:spcPct val="50000"/>
              </a:spcBef>
            </a:pPr>
            <a:r>
              <a:rPr lang="tr-TR" sz="1600"/>
              <a:t>%98</a:t>
            </a:r>
          </a:p>
        </p:txBody>
      </p:sp>
      <p:sp>
        <p:nvSpPr>
          <p:cNvPr id="8198" name="Text Box 7"/>
          <p:cNvSpPr txBox="1">
            <a:spLocks noChangeArrowheads="1"/>
          </p:cNvSpPr>
          <p:nvPr/>
        </p:nvSpPr>
        <p:spPr bwMode="auto">
          <a:xfrm>
            <a:off x="1476375" y="1916113"/>
            <a:ext cx="323850" cy="1436687"/>
          </a:xfrm>
          <a:prstGeom prst="rect">
            <a:avLst/>
          </a:prstGeom>
          <a:noFill/>
          <a:ln w="9525">
            <a:noFill/>
            <a:miter lim="800000"/>
            <a:headEnd/>
            <a:tailEnd/>
          </a:ln>
        </p:spPr>
        <p:txBody>
          <a:bodyPr>
            <a:spAutoFit/>
          </a:bodyPr>
          <a:lstStyle/>
          <a:p>
            <a:pPr>
              <a:spcBef>
                <a:spcPct val="50000"/>
              </a:spcBef>
            </a:pPr>
            <a:r>
              <a:rPr lang="tr-TR" sz="1600">
                <a:solidFill>
                  <a:srgbClr val="DA1818"/>
                </a:solidFill>
              </a:rPr>
              <a:t>:</a:t>
            </a:r>
          </a:p>
          <a:p>
            <a:pPr>
              <a:spcBef>
                <a:spcPct val="50000"/>
              </a:spcBef>
            </a:pPr>
            <a:r>
              <a:rPr lang="tr-TR" sz="1600">
                <a:solidFill>
                  <a:srgbClr val="DA1818"/>
                </a:solidFill>
              </a:rPr>
              <a:t>:</a:t>
            </a:r>
          </a:p>
          <a:p>
            <a:pPr>
              <a:spcBef>
                <a:spcPct val="50000"/>
              </a:spcBef>
            </a:pPr>
            <a:r>
              <a:rPr lang="tr-TR" sz="1600">
                <a:solidFill>
                  <a:srgbClr val="DA1818"/>
                </a:solidFill>
              </a:rPr>
              <a:t>:</a:t>
            </a:r>
          </a:p>
          <a:p>
            <a:pPr>
              <a:spcBef>
                <a:spcPct val="50000"/>
              </a:spcBef>
            </a:pPr>
            <a:r>
              <a:rPr lang="tr-TR" sz="1600">
                <a:solidFill>
                  <a:srgbClr val="DA1818"/>
                </a:solidFill>
              </a:rPr>
              <a:t>:</a:t>
            </a:r>
          </a:p>
        </p:txBody>
      </p:sp>
      <p:sp>
        <p:nvSpPr>
          <p:cNvPr id="8199" name="Text Box 8"/>
          <p:cNvSpPr txBox="1">
            <a:spLocks noChangeArrowheads="1"/>
          </p:cNvSpPr>
          <p:nvPr/>
        </p:nvSpPr>
        <p:spPr bwMode="auto">
          <a:xfrm>
            <a:off x="0" y="1916113"/>
            <a:ext cx="1692275" cy="1436687"/>
          </a:xfrm>
          <a:prstGeom prst="rect">
            <a:avLst/>
          </a:prstGeom>
          <a:noFill/>
          <a:ln w="9525">
            <a:noFill/>
            <a:miter lim="800000"/>
            <a:headEnd/>
            <a:tailEnd/>
          </a:ln>
        </p:spPr>
        <p:txBody>
          <a:bodyPr>
            <a:spAutoFit/>
          </a:bodyPr>
          <a:lstStyle/>
          <a:p>
            <a:pPr>
              <a:spcBef>
                <a:spcPct val="50000"/>
              </a:spcBef>
            </a:pPr>
            <a:r>
              <a:rPr lang="tr-TR" sz="1600">
                <a:solidFill>
                  <a:srgbClr val="DA1818"/>
                </a:solidFill>
              </a:rPr>
              <a:t>Tesis Adı</a:t>
            </a:r>
          </a:p>
          <a:p>
            <a:pPr>
              <a:spcBef>
                <a:spcPct val="50000"/>
              </a:spcBef>
            </a:pPr>
            <a:r>
              <a:rPr lang="tr-TR" sz="1600">
                <a:solidFill>
                  <a:srgbClr val="DA1818"/>
                </a:solidFill>
              </a:rPr>
              <a:t>Cihaz Sayısı</a:t>
            </a:r>
          </a:p>
          <a:p>
            <a:pPr>
              <a:spcBef>
                <a:spcPct val="50000"/>
              </a:spcBef>
            </a:pPr>
            <a:r>
              <a:rPr lang="tr-TR" sz="1600">
                <a:solidFill>
                  <a:srgbClr val="DA1818"/>
                </a:solidFill>
              </a:rPr>
              <a:t>Kullanıcı Sayısı</a:t>
            </a:r>
          </a:p>
          <a:p>
            <a:pPr>
              <a:spcBef>
                <a:spcPct val="50000"/>
              </a:spcBef>
            </a:pPr>
            <a:r>
              <a:rPr lang="tr-TR" sz="1600">
                <a:solidFill>
                  <a:srgbClr val="DA1818"/>
                </a:solidFill>
              </a:rPr>
              <a:t>Kapsama Alanı</a:t>
            </a:r>
          </a:p>
        </p:txBody>
      </p:sp>
      <p:pic>
        <p:nvPicPr>
          <p:cNvPr id="8200" name="Picture 9" descr="erty"/>
          <p:cNvPicPr>
            <a:picLocks noChangeAspect="1" noChangeArrowheads="1"/>
          </p:cNvPicPr>
          <p:nvPr/>
        </p:nvPicPr>
        <p:blipFill>
          <a:blip r:embed="rId2" cstate="print"/>
          <a:srcRect/>
          <a:stretch>
            <a:fillRect/>
          </a:stretch>
        </p:blipFill>
        <p:spPr bwMode="auto">
          <a:xfrm>
            <a:off x="4500563" y="1484784"/>
            <a:ext cx="4367212" cy="4968875"/>
          </a:xfrm>
          <a:prstGeom prst="rect">
            <a:avLst/>
          </a:prstGeom>
          <a:noFill/>
          <a:ln w="9525">
            <a:noFill/>
            <a:miter lim="800000"/>
            <a:headEnd/>
            <a:tailEnd/>
          </a:ln>
        </p:spPr>
      </p:pic>
      <p:sp>
        <p:nvSpPr>
          <p:cNvPr id="9" name="Text Box 29"/>
          <p:cNvSpPr txBox="1">
            <a:spLocks noChangeArrowheads="1"/>
          </p:cNvSpPr>
          <p:nvPr/>
        </p:nvSpPr>
        <p:spPr bwMode="auto">
          <a:xfrm>
            <a:off x="322362" y="404664"/>
            <a:ext cx="6265862" cy="461665"/>
          </a:xfrm>
          <a:prstGeom prst="rect">
            <a:avLst/>
          </a:prstGeom>
          <a:noFill/>
          <a:ln w="9525">
            <a:noFill/>
            <a:miter lim="800000"/>
            <a:headEnd/>
            <a:tailEnd/>
          </a:ln>
        </p:spPr>
        <p:txBody>
          <a:bodyPr>
            <a:spAutoFit/>
          </a:bodyPr>
          <a:lstStyle/>
          <a:p>
            <a:pPr>
              <a:spcBef>
                <a:spcPct val="50000"/>
              </a:spcBef>
            </a:pPr>
            <a:r>
              <a:rPr lang="tr-TR" sz="2400" b="1" dirty="0" smtClean="0"/>
              <a:t>Örnek Projelerimiz</a:t>
            </a:r>
            <a:endParaRPr lang="tr-TR" sz="2400" b="1" dirty="0"/>
          </a:p>
        </p:txBody>
      </p:sp>
      <p:sp>
        <p:nvSpPr>
          <p:cNvPr id="10" name="1 Altbilgi Yer Tutucusu"/>
          <p:cNvSpPr>
            <a:spLocks noGrp="1"/>
          </p:cNvSpPr>
          <p:nvPr>
            <p:ph type="ftr" sz="quarter" idx="10"/>
          </p:nvPr>
        </p:nvSpPr>
        <p:spPr>
          <a:xfrm>
            <a:off x="2547938" y="6308725"/>
            <a:ext cx="3824287" cy="457200"/>
          </a:xfrm>
          <a:noFill/>
        </p:spPr>
        <p:txBody>
          <a:bodyPr/>
          <a:lstStyle/>
          <a:p>
            <a:r>
              <a:rPr lang="tr-TR" dirty="0" smtClean="0"/>
              <a:t>Professional Telecommunications Solutions</a:t>
            </a:r>
          </a:p>
        </p:txBody>
      </p:sp>
      <p:sp>
        <p:nvSpPr>
          <p:cNvPr id="11" name="2 Slayt Numarası Yer Tutucusu"/>
          <p:cNvSpPr>
            <a:spLocks noGrp="1"/>
          </p:cNvSpPr>
          <p:nvPr>
            <p:ph type="sldNum" sz="quarter" idx="11"/>
          </p:nvPr>
        </p:nvSpPr>
        <p:spPr>
          <a:xfrm>
            <a:off x="6553200" y="6305550"/>
            <a:ext cx="2133600" cy="457200"/>
          </a:xfrm>
          <a:noFill/>
        </p:spPr>
        <p:txBody>
          <a:bodyPr/>
          <a:lstStyle/>
          <a:p>
            <a:r>
              <a:rPr lang="tr-TR" smtClean="0"/>
              <a:t>www.ozonetele.com.tr</a:t>
            </a:r>
          </a:p>
        </p:txBody>
      </p:sp>
      <p:cxnSp>
        <p:nvCxnSpPr>
          <p:cNvPr id="13" name="12 Düz Bağlayıcı"/>
          <p:cNvCxnSpPr/>
          <p:nvPr/>
        </p:nvCxnSpPr>
        <p:spPr>
          <a:xfrm>
            <a:off x="107504" y="870620"/>
            <a:ext cx="88920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1" descr="kibris"/>
          <p:cNvPicPr>
            <a:picLocks noChangeAspect="1" noChangeArrowheads="1"/>
          </p:cNvPicPr>
          <p:nvPr/>
        </p:nvPicPr>
        <p:blipFill>
          <a:blip r:embed="rId2" cstate="print"/>
          <a:srcRect/>
          <a:stretch>
            <a:fillRect/>
          </a:stretch>
        </p:blipFill>
        <p:spPr bwMode="auto">
          <a:xfrm>
            <a:off x="33338" y="2276475"/>
            <a:ext cx="9077325" cy="4419600"/>
          </a:xfrm>
          <a:prstGeom prst="rect">
            <a:avLst/>
          </a:prstGeom>
          <a:noFill/>
          <a:ln w="9525">
            <a:noFill/>
            <a:miter lim="800000"/>
            <a:headEnd/>
            <a:tailEnd/>
          </a:ln>
        </p:spPr>
      </p:pic>
      <p:sp>
        <p:nvSpPr>
          <p:cNvPr id="9219" name="Rectangle 3"/>
          <p:cNvSpPr>
            <a:spLocks noChangeArrowheads="1"/>
          </p:cNvSpPr>
          <p:nvPr/>
        </p:nvSpPr>
        <p:spPr bwMode="auto">
          <a:xfrm>
            <a:off x="0" y="1866900"/>
            <a:ext cx="4067175" cy="1922463"/>
          </a:xfrm>
          <a:prstGeom prst="rect">
            <a:avLst/>
          </a:prstGeom>
          <a:gradFill rotWithShape="1">
            <a:gsLst>
              <a:gs pos="0">
                <a:srgbClr val="7D97B1"/>
              </a:gs>
              <a:gs pos="50000">
                <a:srgbClr val="99CCFF"/>
              </a:gs>
              <a:gs pos="100000">
                <a:srgbClr val="7D97B1"/>
              </a:gs>
            </a:gsLst>
            <a:lin ang="5400000" scaled="1"/>
          </a:gradFill>
          <a:ln w="9525">
            <a:noFill/>
            <a:miter lim="800000"/>
            <a:headEnd/>
            <a:tailEnd/>
          </a:ln>
        </p:spPr>
        <p:txBody>
          <a:bodyPr wrap="none" anchor="ctr"/>
          <a:lstStyle/>
          <a:p>
            <a:endParaRPr lang="tr-TR"/>
          </a:p>
        </p:txBody>
      </p:sp>
      <p:sp>
        <p:nvSpPr>
          <p:cNvPr id="9221" name="Text Box 5"/>
          <p:cNvSpPr txBox="1">
            <a:spLocks noChangeArrowheads="1"/>
          </p:cNvSpPr>
          <p:nvPr/>
        </p:nvSpPr>
        <p:spPr bwMode="auto">
          <a:xfrm>
            <a:off x="2700338" y="1125538"/>
            <a:ext cx="6265862" cy="461665"/>
          </a:xfrm>
          <a:prstGeom prst="rect">
            <a:avLst/>
          </a:prstGeom>
          <a:noFill/>
          <a:ln w="9525">
            <a:noFill/>
            <a:miter lim="800000"/>
            <a:headEnd/>
            <a:tailEnd/>
          </a:ln>
        </p:spPr>
        <p:txBody>
          <a:bodyPr>
            <a:spAutoFit/>
          </a:bodyPr>
          <a:lstStyle/>
          <a:p>
            <a:pPr algn="ctr"/>
            <a:r>
              <a:rPr lang="tr-TR" b="1" dirty="0"/>
              <a:t>Kuzey Kıbrıs Türk Cumhuriyeti Orman Dairesi</a:t>
            </a:r>
          </a:p>
          <a:p>
            <a:pPr algn="ctr"/>
            <a:r>
              <a:rPr lang="tr-TR" b="1" dirty="0"/>
              <a:t>Yangın Gözetleme Kameraları Radyo Linkleri Projesi</a:t>
            </a:r>
          </a:p>
        </p:txBody>
      </p:sp>
      <p:sp>
        <p:nvSpPr>
          <p:cNvPr id="9222" name="Text Box 6"/>
          <p:cNvSpPr txBox="1">
            <a:spLocks noChangeArrowheads="1"/>
          </p:cNvSpPr>
          <p:nvPr/>
        </p:nvSpPr>
        <p:spPr bwMode="auto">
          <a:xfrm>
            <a:off x="1692275" y="1916113"/>
            <a:ext cx="2159000" cy="1803400"/>
          </a:xfrm>
          <a:prstGeom prst="rect">
            <a:avLst/>
          </a:prstGeom>
          <a:noFill/>
          <a:ln w="9525">
            <a:noFill/>
            <a:miter lim="800000"/>
            <a:headEnd/>
            <a:tailEnd/>
          </a:ln>
        </p:spPr>
        <p:txBody>
          <a:bodyPr>
            <a:spAutoFit/>
          </a:bodyPr>
          <a:lstStyle/>
          <a:p>
            <a:pPr>
              <a:spcBef>
                <a:spcPct val="50000"/>
              </a:spcBef>
            </a:pPr>
            <a:r>
              <a:rPr lang="tr-TR" sz="1600"/>
              <a:t>KKTC Orman Dairesi</a:t>
            </a:r>
          </a:p>
          <a:p>
            <a:pPr>
              <a:spcBef>
                <a:spcPct val="50000"/>
              </a:spcBef>
            </a:pPr>
            <a:r>
              <a:rPr lang="tr-TR" sz="1600"/>
              <a:t>28</a:t>
            </a:r>
          </a:p>
          <a:p>
            <a:pPr>
              <a:spcBef>
                <a:spcPct val="50000"/>
              </a:spcBef>
            </a:pPr>
            <a:r>
              <a:rPr lang="tr-TR" sz="1600"/>
              <a:t>- 65</a:t>
            </a:r>
          </a:p>
          <a:p>
            <a:pPr>
              <a:spcBef>
                <a:spcPct val="50000"/>
              </a:spcBef>
            </a:pPr>
            <a:r>
              <a:rPr lang="tr-TR" sz="1600"/>
              <a:t>%100</a:t>
            </a:r>
          </a:p>
          <a:p>
            <a:pPr>
              <a:spcBef>
                <a:spcPct val="50000"/>
              </a:spcBef>
            </a:pPr>
            <a:r>
              <a:rPr lang="tr-TR" sz="1600"/>
              <a:t>2-3 ms (when idle)</a:t>
            </a:r>
          </a:p>
        </p:txBody>
      </p:sp>
      <p:sp>
        <p:nvSpPr>
          <p:cNvPr id="9223" name="Text Box 7"/>
          <p:cNvSpPr txBox="1">
            <a:spLocks noChangeArrowheads="1"/>
          </p:cNvSpPr>
          <p:nvPr/>
        </p:nvSpPr>
        <p:spPr bwMode="auto">
          <a:xfrm>
            <a:off x="1476375" y="1916113"/>
            <a:ext cx="323850" cy="1803400"/>
          </a:xfrm>
          <a:prstGeom prst="rect">
            <a:avLst/>
          </a:prstGeom>
          <a:noFill/>
          <a:ln w="9525">
            <a:noFill/>
            <a:miter lim="800000"/>
            <a:headEnd/>
            <a:tailEnd/>
          </a:ln>
        </p:spPr>
        <p:txBody>
          <a:bodyPr>
            <a:spAutoFit/>
          </a:bodyPr>
          <a:lstStyle/>
          <a:p>
            <a:pPr>
              <a:spcBef>
                <a:spcPct val="50000"/>
              </a:spcBef>
            </a:pPr>
            <a:r>
              <a:rPr lang="tr-TR" sz="1600">
                <a:solidFill>
                  <a:srgbClr val="DA1818"/>
                </a:solidFill>
              </a:rPr>
              <a:t>:</a:t>
            </a:r>
          </a:p>
          <a:p>
            <a:pPr>
              <a:spcBef>
                <a:spcPct val="50000"/>
              </a:spcBef>
            </a:pPr>
            <a:r>
              <a:rPr lang="tr-TR" sz="1600">
                <a:solidFill>
                  <a:srgbClr val="DA1818"/>
                </a:solidFill>
              </a:rPr>
              <a:t>:</a:t>
            </a:r>
          </a:p>
          <a:p>
            <a:pPr>
              <a:spcBef>
                <a:spcPct val="50000"/>
              </a:spcBef>
            </a:pPr>
            <a:r>
              <a:rPr lang="tr-TR" sz="1600">
                <a:solidFill>
                  <a:srgbClr val="DA1818"/>
                </a:solidFill>
              </a:rPr>
              <a:t>:</a:t>
            </a:r>
          </a:p>
          <a:p>
            <a:pPr>
              <a:spcBef>
                <a:spcPct val="50000"/>
              </a:spcBef>
            </a:pPr>
            <a:r>
              <a:rPr lang="tr-TR" sz="1600">
                <a:solidFill>
                  <a:srgbClr val="DA1818"/>
                </a:solidFill>
              </a:rPr>
              <a:t>:</a:t>
            </a:r>
          </a:p>
          <a:p>
            <a:pPr>
              <a:spcBef>
                <a:spcPct val="50000"/>
              </a:spcBef>
            </a:pPr>
            <a:r>
              <a:rPr lang="tr-TR" sz="1600">
                <a:solidFill>
                  <a:srgbClr val="DA1818"/>
                </a:solidFill>
              </a:rPr>
              <a:t>:</a:t>
            </a:r>
          </a:p>
        </p:txBody>
      </p:sp>
      <p:sp>
        <p:nvSpPr>
          <p:cNvPr id="9224" name="Text Box 8"/>
          <p:cNvSpPr txBox="1">
            <a:spLocks noChangeArrowheads="1"/>
          </p:cNvSpPr>
          <p:nvPr/>
        </p:nvSpPr>
        <p:spPr bwMode="auto">
          <a:xfrm>
            <a:off x="0" y="1916113"/>
            <a:ext cx="1692275" cy="1803400"/>
          </a:xfrm>
          <a:prstGeom prst="rect">
            <a:avLst/>
          </a:prstGeom>
          <a:noFill/>
          <a:ln w="9525">
            <a:noFill/>
            <a:miter lim="800000"/>
            <a:headEnd/>
            <a:tailEnd/>
          </a:ln>
        </p:spPr>
        <p:txBody>
          <a:bodyPr>
            <a:spAutoFit/>
          </a:bodyPr>
          <a:lstStyle/>
          <a:p>
            <a:pPr>
              <a:spcBef>
                <a:spcPct val="50000"/>
              </a:spcBef>
            </a:pPr>
            <a:r>
              <a:rPr lang="tr-TR" sz="1600">
                <a:solidFill>
                  <a:srgbClr val="DA1818"/>
                </a:solidFill>
              </a:rPr>
              <a:t>Tesis Adı</a:t>
            </a:r>
          </a:p>
          <a:p>
            <a:pPr>
              <a:spcBef>
                <a:spcPct val="50000"/>
              </a:spcBef>
            </a:pPr>
            <a:r>
              <a:rPr lang="tr-TR" sz="1600">
                <a:solidFill>
                  <a:srgbClr val="DA1818"/>
                </a:solidFill>
              </a:rPr>
              <a:t>Cihaz Sayısı</a:t>
            </a:r>
          </a:p>
          <a:p>
            <a:pPr>
              <a:spcBef>
                <a:spcPct val="50000"/>
              </a:spcBef>
            </a:pPr>
            <a:r>
              <a:rPr lang="tr-TR" sz="1600">
                <a:solidFill>
                  <a:srgbClr val="DA1818"/>
                </a:solidFill>
              </a:rPr>
              <a:t>Sinyal Seviyesi</a:t>
            </a:r>
          </a:p>
          <a:p>
            <a:pPr>
              <a:spcBef>
                <a:spcPct val="50000"/>
              </a:spcBef>
            </a:pPr>
            <a:r>
              <a:rPr lang="tr-TR" sz="1600">
                <a:solidFill>
                  <a:srgbClr val="DA1818"/>
                </a:solidFill>
              </a:rPr>
              <a:t>Link Seviyesi</a:t>
            </a:r>
          </a:p>
          <a:p>
            <a:pPr>
              <a:spcBef>
                <a:spcPct val="50000"/>
              </a:spcBef>
            </a:pPr>
            <a:r>
              <a:rPr lang="tr-TR" sz="1600">
                <a:solidFill>
                  <a:srgbClr val="DA1818"/>
                </a:solidFill>
              </a:rPr>
              <a:t>Latency</a:t>
            </a:r>
          </a:p>
        </p:txBody>
      </p:sp>
      <p:sp>
        <p:nvSpPr>
          <p:cNvPr id="9" name="Text Box 29"/>
          <p:cNvSpPr txBox="1">
            <a:spLocks noChangeArrowheads="1"/>
          </p:cNvSpPr>
          <p:nvPr/>
        </p:nvSpPr>
        <p:spPr bwMode="auto">
          <a:xfrm>
            <a:off x="322362" y="404664"/>
            <a:ext cx="6265862" cy="461665"/>
          </a:xfrm>
          <a:prstGeom prst="rect">
            <a:avLst/>
          </a:prstGeom>
          <a:noFill/>
          <a:ln w="9525">
            <a:noFill/>
            <a:miter lim="800000"/>
            <a:headEnd/>
            <a:tailEnd/>
          </a:ln>
        </p:spPr>
        <p:txBody>
          <a:bodyPr>
            <a:spAutoFit/>
          </a:bodyPr>
          <a:lstStyle/>
          <a:p>
            <a:pPr>
              <a:spcBef>
                <a:spcPct val="50000"/>
              </a:spcBef>
            </a:pPr>
            <a:r>
              <a:rPr lang="tr-TR" sz="2400" b="1" dirty="0" smtClean="0"/>
              <a:t>Örnek Projelerimiz</a:t>
            </a:r>
            <a:endParaRPr lang="tr-TR" sz="2400" b="1" dirty="0"/>
          </a:p>
        </p:txBody>
      </p:sp>
      <p:sp>
        <p:nvSpPr>
          <p:cNvPr id="10" name="1 Altbilgi Yer Tutucusu"/>
          <p:cNvSpPr>
            <a:spLocks noGrp="1"/>
          </p:cNvSpPr>
          <p:nvPr>
            <p:ph type="ftr" sz="quarter" idx="10"/>
          </p:nvPr>
        </p:nvSpPr>
        <p:spPr>
          <a:xfrm>
            <a:off x="2547938" y="6308725"/>
            <a:ext cx="3824287" cy="457200"/>
          </a:xfrm>
          <a:noFill/>
        </p:spPr>
        <p:txBody>
          <a:bodyPr/>
          <a:lstStyle/>
          <a:p>
            <a:r>
              <a:rPr lang="tr-TR" dirty="0" smtClean="0"/>
              <a:t>Professional Telecommunications Solutions</a:t>
            </a:r>
          </a:p>
        </p:txBody>
      </p:sp>
      <p:sp>
        <p:nvSpPr>
          <p:cNvPr id="11" name="2 Slayt Numarası Yer Tutucusu"/>
          <p:cNvSpPr>
            <a:spLocks noGrp="1"/>
          </p:cNvSpPr>
          <p:nvPr>
            <p:ph type="sldNum" sz="quarter" idx="11"/>
          </p:nvPr>
        </p:nvSpPr>
        <p:spPr>
          <a:xfrm>
            <a:off x="6553200" y="6305550"/>
            <a:ext cx="2133600" cy="457200"/>
          </a:xfrm>
          <a:noFill/>
        </p:spPr>
        <p:txBody>
          <a:bodyPr/>
          <a:lstStyle/>
          <a:p>
            <a:r>
              <a:rPr lang="tr-TR" smtClean="0"/>
              <a:t>www.ozonetele.com.tr</a:t>
            </a:r>
          </a:p>
        </p:txBody>
      </p:sp>
      <p:cxnSp>
        <p:nvCxnSpPr>
          <p:cNvPr id="13" name="12 Düz Bağlayıcı"/>
          <p:cNvCxnSpPr/>
          <p:nvPr/>
        </p:nvCxnSpPr>
        <p:spPr>
          <a:xfrm>
            <a:off x="107504" y="870620"/>
            <a:ext cx="88920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p:cNvSpPr>
            <a:spLocks noChangeArrowheads="1"/>
          </p:cNvSpPr>
          <p:nvPr/>
        </p:nvSpPr>
        <p:spPr bwMode="auto">
          <a:xfrm>
            <a:off x="0" y="1866900"/>
            <a:ext cx="3492500" cy="1512888"/>
          </a:xfrm>
          <a:prstGeom prst="rect">
            <a:avLst/>
          </a:prstGeom>
          <a:gradFill rotWithShape="1">
            <a:gsLst>
              <a:gs pos="0">
                <a:srgbClr val="7D97B1"/>
              </a:gs>
              <a:gs pos="50000">
                <a:srgbClr val="99CCFF"/>
              </a:gs>
              <a:gs pos="100000">
                <a:srgbClr val="7D97B1"/>
              </a:gs>
            </a:gsLst>
            <a:lin ang="5400000" scaled="1"/>
          </a:gradFill>
          <a:ln w="9525">
            <a:noFill/>
            <a:miter lim="800000"/>
            <a:headEnd/>
            <a:tailEnd/>
          </a:ln>
        </p:spPr>
        <p:txBody>
          <a:bodyPr wrap="none" anchor="ctr"/>
          <a:lstStyle/>
          <a:p>
            <a:endParaRPr lang="tr-TR"/>
          </a:p>
        </p:txBody>
      </p:sp>
      <p:sp>
        <p:nvSpPr>
          <p:cNvPr id="10244" name="Text Box 6"/>
          <p:cNvSpPr txBox="1">
            <a:spLocks noChangeArrowheads="1"/>
          </p:cNvSpPr>
          <p:nvPr/>
        </p:nvSpPr>
        <p:spPr bwMode="auto">
          <a:xfrm>
            <a:off x="2700338" y="1125538"/>
            <a:ext cx="6265862" cy="276999"/>
          </a:xfrm>
          <a:prstGeom prst="rect">
            <a:avLst/>
          </a:prstGeom>
          <a:noFill/>
          <a:ln w="9525">
            <a:noFill/>
            <a:miter lim="800000"/>
            <a:headEnd/>
            <a:tailEnd/>
          </a:ln>
        </p:spPr>
        <p:txBody>
          <a:bodyPr>
            <a:spAutoFit/>
          </a:bodyPr>
          <a:lstStyle/>
          <a:p>
            <a:pPr algn="ctr"/>
            <a:r>
              <a:rPr lang="tr-TR" b="1" dirty="0"/>
              <a:t>ARCADIA HOTEL KURULUMU</a:t>
            </a:r>
          </a:p>
        </p:txBody>
      </p:sp>
      <p:sp>
        <p:nvSpPr>
          <p:cNvPr id="10245" name="Text Box 7"/>
          <p:cNvSpPr txBox="1">
            <a:spLocks noChangeArrowheads="1"/>
          </p:cNvSpPr>
          <p:nvPr/>
        </p:nvSpPr>
        <p:spPr bwMode="auto">
          <a:xfrm>
            <a:off x="1692275" y="1916113"/>
            <a:ext cx="2087563" cy="1436687"/>
          </a:xfrm>
          <a:prstGeom prst="rect">
            <a:avLst/>
          </a:prstGeom>
          <a:noFill/>
          <a:ln w="9525">
            <a:noFill/>
            <a:miter lim="800000"/>
            <a:headEnd/>
            <a:tailEnd/>
          </a:ln>
        </p:spPr>
        <p:txBody>
          <a:bodyPr>
            <a:spAutoFit/>
          </a:bodyPr>
          <a:lstStyle/>
          <a:p>
            <a:pPr>
              <a:spcBef>
                <a:spcPct val="50000"/>
              </a:spcBef>
            </a:pPr>
            <a:r>
              <a:rPr lang="tr-TR" sz="1600"/>
              <a:t>ARCADIA HOTEL </a:t>
            </a:r>
          </a:p>
          <a:p>
            <a:pPr>
              <a:spcBef>
                <a:spcPct val="50000"/>
              </a:spcBef>
            </a:pPr>
            <a:r>
              <a:rPr lang="tr-TR" sz="1600"/>
              <a:t>8</a:t>
            </a:r>
          </a:p>
          <a:p>
            <a:pPr>
              <a:spcBef>
                <a:spcPct val="50000"/>
              </a:spcBef>
            </a:pPr>
            <a:r>
              <a:rPr lang="tr-TR" sz="1600"/>
              <a:t>600 (Online) </a:t>
            </a:r>
          </a:p>
          <a:p>
            <a:pPr>
              <a:spcBef>
                <a:spcPct val="50000"/>
              </a:spcBef>
            </a:pPr>
            <a:r>
              <a:rPr lang="tr-TR" sz="1600"/>
              <a:t>%99</a:t>
            </a:r>
          </a:p>
        </p:txBody>
      </p:sp>
      <p:sp>
        <p:nvSpPr>
          <p:cNvPr id="10246" name="Text Box 8"/>
          <p:cNvSpPr txBox="1">
            <a:spLocks noChangeArrowheads="1"/>
          </p:cNvSpPr>
          <p:nvPr/>
        </p:nvSpPr>
        <p:spPr bwMode="auto">
          <a:xfrm>
            <a:off x="1476375" y="1916113"/>
            <a:ext cx="323850" cy="1436687"/>
          </a:xfrm>
          <a:prstGeom prst="rect">
            <a:avLst/>
          </a:prstGeom>
          <a:noFill/>
          <a:ln w="9525">
            <a:noFill/>
            <a:miter lim="800000"/>
            <a:headEnd/>
            <a:tailEnd/>
          </a:ln>
        </p:spPr>
        <p:txBody>
          <a:bodyPr>
            <a:spAutoFit/>
          </a:bodyPr>
          <a:lstStyle/>
          <a:p>
            <a:pPr>
              <a:spcBef>
                <a:spcPct val="50000"/>
              </a:spcBef>
            </a:pPr>
            <a:r>
              <a:rPr lang="tr-TR" sz="1600">
                <a:solidFill>
                  <a:srgbClr val="DA1818"/>
                </a:solidFill>
              </a:rPr>
              <a:t>:</a:t>
            </a:r>
          </a:p>
          <a:p>
            <a:pPr>
              <a:spcBef>
                <a:spcPct val="50000"/>
              </a:spcBef>
            </a:pPr>
            <a:r>
              <a:rPr lang="tr-TR" sz="1600">
                <a:solidFill>
                  <a:srgbClr val="DA1818"/>
                </a:solidFill>
              </a:rPr>
              <a:t>:</a:t>
            </a:r>
          </a:p>
          <a:p>
            <a:pPr>
              <a:spcBef>
                <a:spcPct val="50000"/>
              </a:spcBef>
            </a:pPr>
            <a:r>
              <a:rPr lang="tr-TR" sz="1600">
                <a:solidFill>
                  <a:srgbClr val="DA1818"/>
                </a:solidFill>
              </a:rPr>
              <a:t>:</a:t>
            </a:r>
          </a:p>
          <a:p>
            <a:pPr>
              <a:spcBef>
                <a:spcPct val="50000"/>
              </a:spcBef>
            </a:pPr>
            <a:r>
              <a:rPr lang="tr-TR" sz="1600">
                <a:solidFill>
                  <a:srgbClr val="DA1818"/>
                </a:solidFill>
              </a:rPr>
              <a:t>:</a:t>
            </a:r>
          </a:p>
        </p:txBody>
      </p:sp>
      <p:sp>
        <p:nvSpPr>
          <p:cNvPr id="10247" name="Text Box 9"/>
          <p:cNvSpPr txBox="1">
            <a:spLocks noChangeArrowheads="1"/>
          </p:cNvSpPr>
          <p:nvPr/>
        </p:nvSpPr>
        <p:spPr bwMode="auto">
          <a:xfrm>
            <a:off x="0" y="1916113"/>
            <a:ext cx="1692275" cy="1436687"/>
          </a:xfrm>
          <a:prstGeom prst="rect">
            <a:avLst/>
          </a:prstGeom>
          <a:noFill/>
          <a:ln w="9525">
            <a:noFill/>
            <a:miter lim="800000"/>
            <a:headEnd/>
            <a:tailEnd/>
          </a:ln>
        </p:spPr>
        <p:txBody>
          <a:bodyPr>
            <a:spAutoFit/>
          </a:bodyPr>
          <a:lstStyle/>
          <a:p>
            <a:pPr>
              <a:spcBef>
                <a:spcPct val="50000"/>
              </a:spcBef>
            </a:pPr>
            <a:r>
              <a:rPr lang="tr-TR" sz="1600">
                <a:solidFill>
                  <a:srgbClr val="DA1818"/>
                </a:solidFill>
              </a:rPr>
              <a:t>Tesis Adı</a:t>
            </a:r>
          </a:p>
          <a:p>
            <a:pPr>
              <a:spcBef>
                <a:spcPct val="50000"/>
              </a:spcBef>
            </a:pPr>
            <a:r>
              <a:rPr lang="tr-TR" sz="1600">
                <a:solidFill>
                  <a:srgbClr val="DA1818"/>
                </a:solidFill>
              </a:rPr>
              <a:t>Cihaz Sayısı</a:t>
            </a:r>
          </a:p>
          <a:p>
            <a:pPr>
              <a:spcBef>
                <a:spcPct val="50000"/>
              </a:spcBef>
            </a:pPr>
            <a:r>
              <a:rPr lang="tr-TR" sz="1600">
                <a:solidFill>
                  <a:srgbClr val="DA1818"/>
                </a:solidFill>
              </a:rPr>
              <a:t>Kullanıcı Sayısı</a:t>
            </a:r>
          </a:p>
          <a:p>
            <a:pPr>
              <a:spcBef>
                <a:spcPct val="50000"/>
              </a:spcBef>
            </a:pPr>
            <a:r>
              <a:rPr lang="tr-TR" sz="1600">
                <a:solidFill>
                  <a:srgbClr val="DA1818"/>
                </a:solidFill>
              </a:rPr>
              <a:t>Kapsama Alanı</a:t>
            </a:r>
          </a:p>
        </p:txBody>
      </p:sp>
      <p:pic>
        <p:nvPicPr>
          <p:cNvPr id="10248" name="Picture 11" descr="arcadia"/>
          <p:cNvPicPr>
            <a:picLocks noChangeAspect="1" noChangeArrowheads="1"/>
          </p:cNvPicPr>
          <p:nvPr/>
        </p:nvPicPr>
        <p:blipFill>
          <a:blip r:embed="rId2" cstate="print"/>
          <a:srcRect/>
          <a:stretch>
            <a:fillRect/>
          </a:stretch>
        </p:blipFill>
        <p:spPr bwMode="auto">
          <a:xfrm>
            <a:off x="3492500" y="1871663"/>
            <a:ext cx="5472113" cy="4652962"/>
          </a:xfrm>
          <a:prstGeom prst="rect">
            <a:avLst/>
          </a:prstGeom>
          <a:noFill/>
          <a:ln w="9525">
            <a:noFill/>
            <a:miter lim="800000"/>
            <a:headEnd/>
            <a:tailEnd/>
          </a:ln>
        </p:spPr>
      </p:pic>
      <p:sp>
        <p:nvSpPr>
          <p:cNvPr id="9" name="Text Box 29"/>
          <p:cNvSpPr txBox="1">
            <a:spLocks noChangeArrowheads="1"/>
          </p:cNvSpPr>
          <p:nvPr/>
        </p:nvSpPr>
        <p:spPr bwMode="auto">
          <a:xfrm>
            <a:off x="322362" y="404664"/>
            <a:ext cx="6265862" cy="461665"/>
          </a:xfrm>
          <a:prstGeom prst="rect">
            <a:avLst/>
          </a:prstGeom>
          <a:noFill/>
          <a:ln w="9525">
            <a:noFill/>
            <a:miter lim="800000"/>
            <a:headEnd/>
            <a:tailEnd/>
          </a:ln>
        </p:spPr>
        <p:txBody>
          <a:bodyPr>
            <a:spAutoFit/>
          </a:bodyPr>
          <a:lstStyle/>
          <a:p>
            <a:pPr>
              <a:spcBef>
                <a:spcPct val="50000"/>
              </a:spcBef>
            </a:pPr>
            <a:r>
              <a:rPr lang="tr-TR" sz="2400" b="1" dirty="0" smtClean="0"/>
              <a:t>Örnek Projelerimiz</a:t>
            </a:r>
            <a:endParaRPr lang="tr-TR" sz="2400" b="1" dirty="0"/>
          </a:p>
        </p:txBody>
      </p:sp>
      <p:sp>
        <p:nvSpPr>
          <p:cNvPr id="10" name="1 Altbilgi Yer Tutucusu"/>
          <p:cNvSpPr>
            <a:spLocks noGrp="1"/>
          </p:cNvSpPr>
          <p:nvPr>
            <p:ph type="ftr" sz="quarter" idx="10"/>
          </p:nvPr>
        </p:nvSpPr>
        <p:spPr>
          <a:xfrm>
            <a:off x="2547938" y="6308725"/>
            <a:ext cx="3824287" cy="457200"/>
          </a:xfrm>
          <a:noFill/>
        </p:spPr>
        <p:txBody>
          <a:bodyPr/>
          <a:lstStyle/>
          <a:p>
            <a:r>
              <a:rPr lang="tr-TR" dirty="0" smtClean="0"/>
              <a:t>Professional Telecommunications Solutions</a:t>
            </a:r>
          </a:p>
        </p:txBody>
      </p:sp>
      <p:sp>
        <p:nvSpPr>
          <p:cNvPr id="11" name="2 Slayt Numarası Yer Tutucusu"/>
          <p:cNvSpPr>
            <a:spLocks noGrp="1"/>
          </p:cNvSpPr>
          <p:nvPr>
            <p:ph type="sldNum" sz="quarter" idx="11"/>
          </p:nvPr>
        </p:nvSpPr>
        <p:spPr>
          <a:xfrm>
            <a:off x="6553200" y="6305550"/>
            <a:ext cx="2133600" cy="457200"/>
          </a:xfrm>
          <a:noFill/>
        </p:spPr>
        <p:txBody>
          <a:bodyPr/>
          <a:lstStyle/>
          <a:p>
            <a:r>
              <a:rPr lang="tr-TR" smtClean="0"/>
              <a:t>www.ozonetele.com.tr</a:t>
            </a:r>
          </a:p>
        </p:txBody>
      </p:sp>
      <p:cxnSp>
        <p:nvCxnSpPr>
          <p:cNvPr id="13" name="12 Düz Bağlayıcı"/>
          <p:cNvCxnSpPr/>
          <p:nvPr/>
        </p:nvCxnSpPr>
        <p:spPr>
          <a:xfrm>
            <a:off x="107504" y="870620"/>
            <a:ext cx="88920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0" y="1866900"/>
            <a:ext cx="3492500" cy="1512888"/>
          </a:xfrm>
          <a:prstGeom prst="rect">
            <a:avLst/>
          </a:prstGeom>
          <a:gradFill rotWithShape="1">
            <a:gsLst>
              <a:gs pos="0">
                <a:srgbClr val="7D97B1"/>
              </a:gs>
              <a:gs pos="50000">
                <a:srgbClr val="99CCFF"/>
              </a:gs>
              <a:gs pos="100000">
                <a:srgbClr val="7D97B1"/>
              </a:gs>
            </a:gsLst>
            <a:lin ang="5400000" scaled="1"/>
          </a:gradFill>
          <a:ln w="9525">
            <a:noFill/>
            <a:miter lim="800000"/>
            <a:headEnd/>
            <a:tailEnd/>
          </a:ln>
        </p:spPr>
        <p:txBody>
          <a:bodyPr wrap="none" anchor="ctr"/>
          <a:lstStyle/>
          <a:p>
            <a:endParaRPr lang="tr-TR"/>
          </a:p>
        </p:txBody>
      </p:sp>
      <p:sp>
        <p:nvSpPr>
          <p:cNvPr id="11268" name="Text Box 4"/>
          <p:cNvSpPr txBox="1">
            <a:spLocks noChangeArrowheads="1"/>
          </p:cNvSpPr>
          <p:nvPr/>
        </p:nvSpPr>
        <p:spPr bwMode="auto">
          <a:xfrm>
            <a:off x="2700338" y="1125538"/>
            <a:ext cx="6265862" cy="276999"/>
          </a:xfrm>
          <a:prstGeom prst="rect">
            <a:avLst/>
          </a:prstGeom>
          <a:noFill/>
          <a:ln w="9525">
            <a:noFill/>
            <a:miter lim="800000"/>
            <a:headEnd/>
            <a:tailEnd/>
          </a:ln>
        </p:spPr>
        <p:txBody>
          <a:bodyPr>
            <a:spAutoFit/>
          </a:bodyPr>
          <a:lstStyle/>
          <a:p>
            <a:pPr algn="ctr"/>
            <a:r>
              <a:rPr lang="tr-TR" b="1" dirty="0"/>
              <a:t>ETI MADEN İŞLETMESİ KURULUMU</a:t>
            </a:r>
          </a:p>
        </p:txBody>
      </p:sp>
      <p:sp>
        <p:nvSpPr>
          <p:cNvPr id="11269" name="Text Box 5"/>
          <p:cNvSpPr txBox="1">
            <a:spLocks noChangeArrowheads="1"/>
          </p:cNvSpPr>
          <p:nvPr/>
        </p:nvSpPr>
        <p:spPr bwMode="auto">
          <a:xfrm>
            <a:off x="1692275" y="1916113"/>
            <a:ext cx="2087563" cy="1436687"/>
          </a:xfrm>
          <a:prstGeom prst="rect">
            <a:avLst/>
          </a:prstGeom>
          <a:noFill/>
          <a:ln w="9525">
            <a:noFill/>
            <a:miter lim="800000"/>
            <a:headEnd/>
            <a:tailEnd/>
          </a:ln>
        </p:spPr>
        <p:txBody>
          <a:bodyPr>
            <a:spAutoFit/>
          </a:bodyPr>
          <a:lstStyle/>
          <a:p>
            <a:pPr>
              <a:spcBef>
                <a:spcPct val="50000"/>
              </a:spcBef>
            </a:pPr>
            <a:r>
              <a:rPr lang="tr-TR" sz="1600"/>
              <a:t>FERROKROM </a:t>
            </a:r>
          </a:p>
          <a:p>
            <a:pPr>
              <a:spcBef>
                <a:spcPct val="50000"/>
              </a:spcBef>
            </a:pPr>
            <a:r>
              <a:rPr lang="tr-TR" sz="1600"/>
              <a:t>7</a:t>
            </a:r>
          </a:p>
          <a:p>
            <a:pPr>
              <a:spcBef>
                <a:spcPct val="50000"/>
              </a:spcBef>
            </a:pPr>
            <a:r>
              <a:rPr lang="tr-TR" sz="1600"/>
              <a:t>60 (Online) </a:t>
            </a:r>
          </a:p>
          <a:p>
            <a:pPr>
              <a:spcBef>
                <a:spcPct val="50000"/>
              </a:spcBef>
            </a:pPr>
            <a:r>
              <a:rPr lang="tr-TR" sz="1600"/>
              <a:t>%93</a:t>
            </a:r>
          </a:p>
        </p:txBody>
      </p:sp>
      <p:sp>
        <p:nvSpPr>
          <p:cNvPr id="11270" name="Text Box 6"/>
          <p:cNvSpPr txBox="1">
            <a:spLocks noChangeArrowheads="1"/>
          </p:cNvSpPr>
          <p:nvPr/>
        </p:nvSpPr>
        <p:spPr bwMode="auto">
          <a:xfrm>
            <a:off x="1476375" y="1916113"/>
            <a:ext cx="323850" cy="1436687"/>
          </a:xfrm>
          <a:prstGeom prst="rect">
            <a:avLst/>
          </a:prstGeom>
          <a:noFill/>
          <a:ln w="9525">
            <a:noFill/>
            <a:miter lim="800000"/>
            <a:headEnd/>
            <a:tailEnd/>
          </a:ln>
        </p:spPr>
        <p:txBody>
          <a:bodyPr>
            <a:spAutoFit/>
          </a:bodyPr>
          <a:lstStyle/>
          <a:p>
            <a:pPr>
              <a:spcBef>
                <a:spcPct val="50000"/>
              </a:spcBef>
            </a:pPr>
            <a:r>
              <a:rPr lang="tr-TR" sz="1600">
                <a:solidFill>
                  <a:srgbClr val="DA1818"/>
                </a:solidFill>
              </a:rPr>
              <a:t>:</a:t>
            </a:r>
          </a:p>
          <a:p>
            <a:pPr>
              <a:spcBef>
                <a:spcPct val="50000"/>
              </a:spcBef>
            </a:pPr>
            <a:r>
              <a:rPr lang="tr-TR" sz="1600">
                <a:solidFill>
                  <a:srgbClr val="DA1818"/>
                </a:solidFill>
              </a:rPr>
              <a:t>:</a:t>
            </a:r>
          </a:p>
          <a:p>
            <a:pPr>
              <a:spcBef>
                <a:spcPct val="50000"/>
              </a:spcBef>
            </a:pPr>
            <a:r>
              <a:rPr lang="tr-TR" sz="1600">
                <a:solidFill>
                  <a:srgbClr val="DA1818"/>
                </a:solidFill>
              </a:rPr>
              <a:t>:</a:t>
            </a:r>
          </a:p>
          <a:p>
            <a:pPr>
              <a:spcBef>
                <a:spcPct val="50000"/>
              </a:spcBef>
            </a:pPr>
            <a:r>
              <a:rPr lang="tr-TR" sz="1600">
                <a:solidFill>
                  <a:srgbClr val="DA1818"/>
                </a:solidFill>
              </a:rPr>
              <a:t>:</a:t>
            </a:r>
          </a:p>
        </p:txBody>
      </p:sp>
      <p:sp>
        <p:nvSpPr>
          <p:cNvPr id="11271" name="Text Box 7"/>
          <p:cNvSpPr txBox="1">
            <a:spLocks noChangeArrowheads="1"/>
          </p:cNvSpPr>
          <p:nvPr/>
        </p:nvSpPr>
        <p:spPr bwMode="auto">
          <a:xfrm>
            <a:off x="0" y="1916113"/>
            <a:ext cx="1692275" cy="1436687"/>
          </a:xfrm>
          <a:prstGeom prst="rect">
            <a:avLst/>
          </a:prstGeom>
          <a:noFill/>
          <a:ln w="9525">
            <a:noFill/>
            <a:miter lim="800000"/>
            <a:headEnd/>
            <a:tailEnd/>
          </a:ln>
        </p:spPr>
        <p:txBody>
          <a:bodyPr>
            <a:spAutoFit/>
          </a:bodyPr>
          <a:lstStyle/>
          <a:p>
            <a:pPr>
              <a:spcBef>
                <a:spcPct val="50000"/>
              </a:spcBef>
            </a:pPr>
            <a:r>
              <a:rPr lang="tr-TR" sz="1600">
                <a:solidFill>
                  <a:srgbClr val="DA1818"/>
                </a:solidFill>
              </a:rPr>
              <a:t>Tesis Adı</a:t>
            </a:r>
          </a:p>
          <a:p>
            <a:pPr>
              <a:spcBef>
                <a:spcPct val="50000"/>
              </a:spcBef>
            </a:pPr>
            <a:r>
              <a:rPr lang="tr-TR" sz="1600">
                <a:solidFill>
                  <a:srgbClr val="DA1818"/>
                </a:solidFill>
              </a:rPr>
              <a:t>Cihaz Sayısı</a:t>
            </a:r>
          </a:p>
          <a:p>
            <a:pPr>
              <a:spcBef>
                <a:spcPct val="50000"/>
              </a:spcBef>
            </a:pPr>
            <a:r>
              <a:rPr lang="tr-TR" sz="1600">
                <a:solidFill>
                  <a:srgbClr val="DA1818"/>
                </a:solidFill>
              </a:rPr>
              <a:t>Kullanıcı Sayısı</a:t>
            </a:r>
          </a:p>
          <a:p>
            <a:pPr>
              <a:spcBef>
                <a:spcPct val="50000"/>
              </a:spcBef>
            </a:pPr>
            <a:r>
              <a:rPr lang="tr-TR" sz="1600">
                <a:solidFill>
                  <a:srgbClr val="DA1818"/>
                </a:solidFill>
              </a:rPr>
              <a:t>Kapsama Alanı</a:t>
            </a:r>
          </a:p>
        </p:txBody>
      </p:sp>
      <p:pic>
        <p:nvPicPr>
          <p:cNvPr id="11272" name="Picture 9" descr="eti_elektrometalurji"/>
          <p:cNvPicPr>
            <a:picLocks noChangeAspect="1" noChangeArrowheads="1"/>
          </p:cNvPicPr>
          <p:nvPr/>
        </p:nvPicPr>
        <p:blipFill>
          <a:blip r:embed="rId2" cstate="print"/>
          <a:srcRect/>
          <a:stretch>
            <a:fillRect/>
          </a:stretch>
        </p:blipFill>
        <p:spPr bwMode="auto">
          <a:xfrm>
            <a:off x="3492500" y="1876425"/>
            <a:ext cx="5502275" cy="4637088"/>
          </a:xfrm>
          <a:prstGeom prst="rect">
            <a:avLst/>
          </a:prstGeom>
          <a:noFill/>
          <a:ln w="9525">
            <a:noFill/>
            <a:miter lim="800000"/>
            <a:headEnd/>
            <a:tailEnd/>
          </a:ln>
        </p:spPr>
      </p:pic>
      <p:sp>
        <p:nvSpPr>
          <p:cNvPr id="9" name="Text Box 29"/>
          <p:cNvSpPr txBox="1">
            <a:spLocks noChangeArrowheads="1"/>
          </p:cNvSpPr>
          <p:nvPr/>
        </p:nvSpPr>
        <p:spPr bwMode="auto">
          <a:xfrm>
            <a:off x="322362" y="404664"/>
            <a:ext cx="6265862" cy="461665"/>
          </a:xfrm>
          <a:prstGeom prst="rect">
            <a:avLst/>
          </a:prstGeom>
          <a:noFill/>
          <a:ln w="9525">
            <a:noFill/>
            <a:miter lim="800000"/>
            <a:headEnd/>
            <a:tailEnd/>
          </a:ln>
        </p:spPr>
        <p:txBody>
          <a:bodyPr>
            <a:spAutoFit/>
          </a:bodyPr>
          <a:lstStyle/>
          <a:p>
            <a:pPr>
              <a:spcBef>
                <a:spcPct val="50000"/>
              </a:spcBef>
            </a:pPr>
            <a:r>
              <a:rPr lang="tr-TR" sz="2400" b="1" dirty="0" smtClean="0"/>
              <a:t>Örnek Projelerimiz</a:t>
            </a:r>
            <a:endParaRPr lang="tr-TR" sz="2400" b="1" dirty="0"/>
          </a:p>
        </p:txBody>
      </p:sp>
      <p:sp>
        <p:nvSpPr>
          <p:cNvPr id="10" name="1 Altbilgi Yer Tutucusu"/>
          <p:cNvSpPr>
            <a:spLocks noGrp="1"/>
          </p:cNvSpPr>
          <p:nvPr>
            <p:ph type="ftr" sz="quarter" idx="10"/>
          </p:nvPr>
        </p:nvSpPr>
        <p:spPr>
          <a:xfrm>
            <a:off x="2547938" y="6308725"/>
            <a:ext cx="3824287" cy="457200"/>
          </a:xfrm>
          <a:noFill/>
        </p:spPr>
        <p:txBody>
          <a:bodyPr/>
          <a:lstStyle/>
          <a:p>
            <a:r>
              <a:rPr lang="tr-TR" dirty="0" smtClean="0"/>
              <a:t>Professional Telecommunications Solutions</a:t>
            </a:r>
          </a:p>
        </p:txBody>
      </p:sp>
      <p:sp>
        <p:nvSpPr>
          <p:cNvPr id="11" name="2 Slayt Numarası Yer Tutucusu"/>
          <p:cNvSpPr>
            <a:spLocks noGrp="1"/>
          </p:cNvSpPr>
          <p:nvPr>
            <p:ph type="sldNum" sz="quarter" idx="11"/>
          </p:nvPr>
        </p:nvSpPr>
        <p:spPr>
          <a:xfrm>
            <a:off x="6553200" y="6305550"/>
            <a:ext cx="2133600" cy="457200"/>
          </a:xfrm>
          <a:noFill/>
        </p:spPr>
        <p:txBody>
          <a:bodyPr/>
          <a:lstStyle/>
          <a:p>
            <a:r>
              <a:rPr lang="tr-TR" smtClean="0"/>
              <a:t>www.ozonetele.com.tr</a:t>
            </a:r>
          </a:p>
        </p:txBody>
      </p:sp>
      <p:cxnSp>
        <p:nvCxnSpPr>
          <p:cNvPr id="13" name="12 Düz Bağlayıcı"/>
          <p:cNvCxnSpPr/>
          <p:nvPr/>
        </p:nvCxnSpPr>
        <p:spPr>
          <a:xfrm>
            <a:off x="107504" y="870620"/>
            <a:ext cx="88920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0" y="1866900"/>
            <a:ext cx="3635375" cy="1512888"/>
          </a:xfrm>
          <a:prstGeom prst="rect">
            <a:avLst/>
          </a:prstGeom>
          <a:gradFill rotWithShape="1">
            <a:gsLst>
              <a:gs pos="0">
                <a:srgbClr val="7D97B1"/>
              </a:gs>
              <a:gs pos="50000">
                <a:srgbClr val="99CCFF"/>
              </a:gs>
              <a:gs pos="100000">
                <a:srgbClr val="7D97B1"/>
              </a:gs>
            </a:gsLst>
            <a:lin ang="5400000" scaled="1"/>
          </a:gradFill>
          <a:ln w="9525">
            <a:noFill/>
            <a:miter lim="800000"/>
            <a:headEnd/>
            <a:tailEnd/>
          </a:ln>
        </p:spPr>
        <p:txBody>
          <a:bodyPr wrap="none" anchor="ctr"/>
          <a:lstStyle/>
          <a:p>
            <a:endParaRPr lang="tr-TR"/>
          </a:p>
        </p:txBody>
      </p:sp>
      <p:sp>
        <p:nvSpPr>
          <p:cNvPr id="12292" name="Text Box 4"/>
          <p:cNvSpPr txBox="1">
            <a:spLocks noChangeArrowheads="1"/>
          </p:cNvSpPr>
          <p:nvPr/>
        </p:nvSpPr>
        <p:spPr bwMode="auto">
          <a:xfrm>
            <a:off x="2700338" y="1125538"/>
            <a:ext cx="6265862" cy="276999"/>
          </a:xfrm>
          <a:prstGeom prst="rect">
            <a:avLst/>
          </a:prstGeom>
          <a:noFill/>
          <a:ln w="9525">
            <a:noFill/>
            <a:miter lim="800000"/>
            <a:headEnd/>
            <a:tailEnd/>
          </a:ln>
        </p:spPr>
        <p:txBody>
          <a:bodyPr>
            <a:spAutoFit/>
          </a:bodyPr>
          <a:lstStyle/>
          <a:p>
            <a:pPr algn="ctr"/>
            <a:r>
              <a:rPr lang="tr-TR" b="1" dirty="0"/>
              <a:t>CORNELIA HOTEL KURULUMU</a:t>
            </a:r>
          </a:p>
        </p:txBody>
      </p:sp>
      <p:sp>
        <p:nvSpPr>
          <p:cNvPr id="12293" name="Text Box 5"/>
          <p:cNvSpPr txBox="1">
            <a:spLocks noChangeArrowheads="1"/>
          </p:cNvSpPr>
          <p:nvPr/>
        </p:nvSpPr>
        <p:spPr bwMode="auto">
          <a:xfrm>
            <a:off x="1692275" y="1916113"/>
            <a:ext cx="2232025" cy="1436687"/>
          </a:xfrm>
          <a:prstGeom prst="rect">
            <a:avLst/>
          </a:prstGeom>
          <a:noFill/>
          <a:ln w="9525">
            <a:noFill/>
            <a:miter lim="800000"/>
            <a:headEnd/>
            <a:tailEnd/>
          </a:ln>
        </p:spPr>
        <p:txBody>
          <a:bodyPr>
            <a:spAutoFit/>
          </a:bodyPr>
          <a:lstStyle/>
          <a:p>
            <a:pPr>
              <a:spcBef>
                <a:spcPct val="50000"/>
              </a:spcBef>
            </a:pPr>
            <a:r>
              <a:rPr lang="tr-TR" sz="1600"/>
              <a:t>CORNELIA HOTEL </a:t>
            </a:r>
          </a:p>
          <a:p>
            <a:pPr>
              <a:spcBef>
                <a:spcPct val="50000"/>
              </a:spcBef>
            </a:pPr>
            <a:r>
              <a:rPr lang="tr-TR" sz="1600"/>
              <a:t>7</a:t>
            </a:r>
          </a:p>
          <a:p>
            <a:pPr>
              <a:spcBef>
                <a:spcPct val="50000"/>
              </a:spcBef>
            </a:pPr>
            <a:r>
              <a:rPr lang="tr-TR" sz="1600"/>
              <a:t>600 (Online) </a:t>
            </a:r>
          </a:p>
          <a:p>
            <a:pPr>
              <a:spcBef>
                <a:spcPct val="50000"/>
              </a:spcBef>
            </a:pPr>
            <a:r>
              <a:rPr lang="tr-TR" sz="1600"/>
              <a:t>%99</a:t>
            </a:r>
          </a:p>
        </p:txBody>
      </p:sp>
      <p:sp>
        <p:nvSpPr>
          <p:cNvPr id="12294" name="Text Box 6"/>
          <p:cNvSpPr txBox="1">
            <a:spLocks noChangeArrowheads="1"/>
          </p:cNvSpPr>
          <p:nvPr/>
        </p:nvSpPr>
        <p:spPr bwMode="auto">
          <a:xfrm>
            <a:off x="1476375" y="1916113"/>
            <a:ext cx="323850" cy="1436687"/>
          </a:xfrm>
          <a:prstGeom prst="rect">
            <a:avLst/>
          </a:prstGeom>
          <a:noFill/>
          <a:ln w="9525">
            <a:noFill/>
            <a:miter lim="800000"/>
            <a:headEnd/>
            <a:tailEnd/>
          </a:ln>
        </p:spPr>
        <p:txBody>
          <a:bodyPr>
            <a:spAutoFit/>
          </a:bodyPr>
          <a:lstStyle/>
          <a:p>
            <a:pPr>
              <a:spcBef>
                <a:spcPct val="50000"/>
              </a:spcBef>
            </a:pPr>
            <a:r>
              <a:rPr lang="tr-TR" sz="1600">
                <a:solidFill>
                  <a:srgbClr val="DA1818"/>
                </a:solidFill>
              </a:rPr>
              <a:t>:</a:t>
            </a:r>
          </a:p>
          <a:p>
            <a:pPr>
              <a:spcBef>
                <a:spcPct val="50000"/>
              </a:spcBef>
            </a:pPr>
            <a:r>
              <a:rPr lang="tr-TR" sz="1600">
                <a:solidFill>
                  <a:srgbClr val="DA1818"/>
                </a:solidFill>
              </a:rPr>
              <a:t>:</a:t>
            </a:r>
          </a:p>
          <a:p>
            <a:pPr>
              <a:spcBef>
                <a:spcPct val="50000"/>
              </a:spcBef>
            </a:pPr>
            <a:r>
              <a:rPr lang="tr-TR" sz="1600">
                <a:solidFill>
                  <a:srgbClr val="DA1818"/>
                </a:solidFill>
              </a:rPr>
              <a:t>:</a:t>
            </a:r>
          </a:p>
          <a:p>
            <a:pPr>
              <a:spcBef>
                <a:spcPct val="50000"/>
              </a:spcBef>
            </a:pPr>
            <a:r>
              <a:rPr lang="tr-TR" sz="1600">
                <a:solidFill>
                  <a:srgbClr val="DA1818"/>
                </a:solidFill>
              </a:rPr>
              <a:t>:</a:t>
            </a:r>
          </a:p>
        </p:txBody>
      </p:sp>
      <p:sp>
        <p:nvSpPr>
          <p:cNvPr id="12295" name="Text Box 7"/>
          <p:cNvSpPr txBox="1">
            <a:spLocks noChangeArrowheads="1"/>
          </p:cNvSpPr>
          <p:nvPr/>
        </p:nvSpPr>
        <p:spPr bwMode="auto">
          <a:xfrm>
            <a:off x="0" y="1916113"/>
            <a:ext cx="1692275" cy="1436687"/>
          </a:xfrm>
          <a:prstGeom prst="rect">
            <a:avLst/>
          </a:prstGeom>
          <a:noFill/>
          <a:ln w="9525">
            <a:noFill/>
            <a:miter lim="800000"/>
            <a:headEnd/>
            <a:tailEnd/>
          </a:ln>
        </p:spPr>
        <p:txBody>
          <a:bodyPr>
            <a:spAutoFit/>
          </a:bodyPr>
          <a:lstStyle/>
          <a:p>
            <a:pPr>
              <a:spcBef>
                <a:spcPct val="50000"/>
              </a:spcBef>
            </a:pPr>
            <a:r>
              <a:rPr lang="tr-TR" sz="1600">
                <a:solidFill>
                  <a:srgbClr val="DA1818"/>
                </a:solidFill>
              </a:rPr>
              <a:t>Tesis Adı</a:t>
            </a:r>
          </a:p>
          <a:p>
            <a:pPr>
              <a:spcBef>
                <a:spcPct val="50000"/>
              </a:spcBef>
            </a:pPr>
            <a:r>
              <a:rPr lang="tr-TR" sz="1600">
                <a:solidFill>
                  <a:srgbClr val="DA1818"/>
                </a:solidFill>
              </a:rPr>
              <a:t>Cihaz Sayısı</a:t>
            </a:r>
          </a:p>
          <a:p>
            <a:pPr>
              <a:spcBef>
                <a:spcPct val="50000"/>
              </a:spcBef>
            </a:pPr>
            <a:r>
              <a:rPr lang="tr-TR" sz="1600">
                <a:solidFill>
                  <a:srgbClr val="DA1818"/>
                </a:solidFill>
              </a:rPr>
              <a:t>Kullanıcı Sayısı</a:t>
            </a:r>
          </a:p>
          <a:p>
            <a:pPr>
              <a:spcBef>
                <a:spcPct val="50000"/>
              </a:spcBef>
            </a:pPr>
            <a:r>
              <a:rPr lang="tr-TR" sz="1600">
                <a:solidFill>
                  <a:srgbClr val="DA1818"/>
                </a:solidFill>
              </a:rPr>
              <a:t>Kapsama Alanı</a:t>
            </a:r>
          </a:p>
        </p:txBody>
      </p:sp>
      <p:pic>
        <p:nvPicPr>
          <p:cNvPr id="12296" name="Picture 10" descr="cornelia_7c"/>
          <p:cNvPicPr>
            <a:picLocks noChangeAspect="1" noChangeArrowheads="1"/>
          </p:cNvPicPr>
          <p:nvPr/>
        </p:nvPicPr>
        <p:blipFill>
          <a:blip r:embed="rId2" cstate="print"/>
          <a:srcRect/>
          <a:stretch>
            <a:fillRect/>
          </a:stretch>
        </p:blipFill>
        <p:spPr bwMode="auto">
          <a:xfrm>
            <a:off x="3635375" y="1394544"/>
            <a:ext cx="5418138" cy="5130800"/>
          </a:xfrm>
          <a:prstGeom prst="rect">
            <a:avLst/>
          </a:prstGeom>
          <a:noFill/>
          <a:ln w="9525">
            <a:noFill/>
            <a:miter lim="800000"/>
            <a:headEnd/>
            <a:tailEnd/>
          </a:ln>
        </p:spPr>
      </p:pic>
      <p:sp>
        <p:nvSpPr>
          <p:cNvPr id="9" name="Text Box 29"/>
          <p:cNvSpPr txBox="1">
            <a:spLocks noChangeArrowheads="1"/>
          </p:cNvSpPr>
          <p:nvPr/>
        </p:nvSpPr>
        <p:spPr bwMode="auto">
          <a:xfrm>
            <a:off x="322362" y="404664"/>
            <a:ext cx="6265862" cy="461665"/>
          </a:xfrm>
          <a:prstGeom prst="rect">
            <a:avLst/>
          </a:prstGeom>
          <a:noFill/>
          <a:ln w="9525">
            <a:noFill/>
            <a:miter lim="800000"/>
            <a:headEnd/>
            <a:tailEnd/>
          </a:ln>
        </p:spPr>
        <p:txBody>
          <a:bodyPr>
            <a:spAutoFit/>
          </a:bodyPr>
          <a:lstStyle/>
          <a:p>
            <a:pPr>
              <a:spcBef>
                <a:spcPct val="50000"/>
              </a:spcBef>
            </a:pPr>
            <a:r>
              <a:rPr lang="tr-TR" sz="2400" b="1" dirty="0" smtClean="0"/>
              <a:t>Örnek Projelerimiz</a:t>
            </a:r>
            <a:endParaRPr lang="tr-TR" sz="2400" b="1" dirty="0"/>
          </a:p>
        </p:txBody>
      </p:sp>
      <p:sp>
        <p:nvSpPr>
          <p:cNvPr id="10" name="1 Altbilgi Yer Tutucusu"/>
          <p:cNvSpPr>
            <a:spLocks noGrp="1"/>
          </p:cNvSpPr>
          <p:nvPr>
            <p:ph type="ftr" sz="quarter" idx="10"/>
          </p:nvPr>
        </p:nvSpPr>
        <p:spPr>
          <a:xfrm>
            <a:off x="2547938" y="6308725"/>
            <a:ext cx="3824287" cy="457200"/>
          </a:xfrm>
          <a:noFill/>
        </p:spPr>
        <p:txBody>
          <a:bodyPr/>
          <a:lstStyle/>
          <a:p>
            <a:r>
              <a:rPr lang="tr-TR" dirty="0" smtClean="0"/>
              <a:t>Professional Telecommunications Solutions</a:t>
            </a:r>
          </a:p>
        </p:txBody>
      </p:sp>
      <p:sp>
        <p:nvSpPr>
          <p:cNvPr id="11" name="2 Slayt Numarası Yer Tutucusu"/>
          <p:cNvSpPr>
            <a:spLocks noGrp="1"/>
          </p:cNvSpPr>
          <p:nvPr>
            <p:ph type="sldNum" sz="quarter" idx="11"/>
          </p:nvPr>
        </p:nvSpPr>
        <p:spPr>
          <a:xfrm>
            <a:off x="6553200" y="6305550"/>
            <a:ext cx="2133600" cy="457200"/>
          </a:xfrm>
          <a:noFill/>
        </p:spPr>
        <p:txBody>
          <a:bodyPr/>
          <a:lstStyle/>
          <a:p>
            <a:r>
              <a:rPr lang="tr-TR" smtClean="0"/>
              <a:t>www.ozonetele.com.tr</a:t>
            </a:r>
          </a:p>
        </p:txBody>
      </p:sp>
      <p:cxnSp>
        <p:nvCxnSpPr>
          <p:cNvPr id="13" name="12 Düz Bağlayıcı"/>
          <p:cNvCxnSpPr/>
          <p:nvPr/>
        </p:nvCxnSpPr>
        <p:spPr>
          <a:xfrm>
            <a:off x="107504" y="870620"/>
            <a:ext cx="88920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0" y="1866900"/>
            <a:ext cx="3203575" cy="1512888"/>
          </a:xfrm>
          <a:prstGeom prst="rect">
            <a:avLst/>
          </a:prstGeom>
          <a:gradFill rotWithShape="1">
            <a:gsLst>
              <a:gs pos="0">
                <a:srgbClr val="7D97B1"/>
              </a:gs>
              <a:gs pos="50000">
                <a:srgbClr val="99CCFF"/>
              </a:gs>
              <a:gs pos="100000">
                <a:srgbClr val="7D97B1"/>
              </a:gs>
            </a:gsLst>
            <a:lin ang="5400000" scaled="1"/>
          </a:gradFill>
          <a:ln w="9525">
            <a:noFill/>
            <a:miter lim="800000"/>
            <a:headEnd/>
            <a:tailEnd/>
          </a:ln>
        </p:spPr>
        <p:txBody>
          <a:bodyPr wrap="none" anchor="ctr"/>
          <a:lstStyle/>
          <a:p>
            <a:endParaRPr lang="tr-TR"/>
          </a:p>
        </p:txBody>
      </p:sp>
      <p:sp>
        <p:nvSpPr>
          <p:cNvPr id="13316" name="Text Box 4"/>
          <p:cNvSpPr txBox="1">
            <a:spLocks noChangeArrowheads="1"/>
          </p:cNvSpPr>
          <p:nvPr/>
        </p:nvSpPr>
        <p:spPr bwMode="auto">
          <a:xfrm>
            <a:off x="2700338" y="1125538"/>
            <a:ext cx="6265862" cy="276999"/>
          </a:xfrm>
          <a:prstGeom prst="rect">
            <a:avLst/>
          </a:prstGeom>
          <a:noFill/>
          <a:ln w="9525">
            <a:noFill/>
            <a:miter lim="800000"/>
            <a:headEnd/>
            <a:tailEnd/>
          </a:ln>
        </p:spPr>
        <p:txBody>
          <a:bodyPr>
            <a:spAutoFit/>
          </a:bodyPr>
          <a:lstStyle/>
          <a:p>
            <a:pPr algn="ctr"/>
            <a:r>
              <a:rPr lang="tr-TR" b="1" dirty="0"/>
              <a:t>RIXOS LARES HOTEL KURULUMU</a:t>
            </a:r>
          </a:p>
        </p:txBody>
      </p:sp>
      <p:sp>
        <p:nvSpPr>
          <p:cNvPr id="13317" name="Text Box 5"/>
          <p:cNvSpPr txBox="1">
            <a:spLocks noChangeArrowheads="1"/>
          </p:cNvSpPr>
          <p:nvPr/>
        </p:nvSpPr>
        <p:spPr bwMode="auto">
          <a:xfrm>
            <a:off x="1692275" y="1916113"/>
            <a:ext cx="2232025" cy="1436687"/>
          </a:xfrm>
          <a:prstGeom prst="rect">
            <a:avLst/>
          </a:prstGeom>
          <a:noFill/>
          <a:ln w="9525">
            <a:noFill/>
            <a:miter lim="800000"/>
            <a:headEnd/>
            <a:tailEnd/>
          </a:ln>
        </p:spPr>
        <p:txBody>
          <a:bodyPr>
            <a:spAutoFit/>
          </a:bodyPr>
          <a:lstStyle/>
          <a:p>
            <a:pPr>
              <a:spcBef>
                <a:spcPct val="50000"/>
              </a:spcBef>
            </a:pPr>
            <a:r>
              <a:rPr lang="tr-TR" sz="1600"/>
              <a:t>LARES HOTEL </a:t>
            </a:r>
          </a:p>
          <a:p>
            <a:pPr>
              <a:spcBef>
                <a:spcPct val="50000"/>
              </a:spcBef>
            </a:pPr>
            <a:r>
              <a:rPr lang="tr-TR" sz="1600"/>
              <a:t>4</a:t>
            </a:r>
          </a:p>
          <a:p>
            <a:pPr>
              <a:spcBef>
                <a:spcPct val="50000"/>
              </a:spcBef>
            </a:pPr>
            <a:r>
              <a:rPr lang="tr-TR" sz="1600"/>
              <a:t>500 (Online) </a:t>
            </a:r>
          </a:p>
          <a:p>
            <a:pPr>
              <a:spcBef>
                <a:spcPct val="50000"/>
              </a:spcBef>
            </a:pPr>
            <a:r>
              <a:rPr lang="tr-TR" sz="1600"/>
              <a:t>%93</a:t>
            </a:r>
          </a:p>
        </p:txBody>
      </p:sp>
      <p:sp>
        <p:nvSpPr>
          <p:cNvPr id="13318" name="Text Box 6"/>
          <p:cNvSpPr txBox="1">
            <a:spLocks noChangeArrowheads="1"/>
          </p:cNvSpPr>
          <p:nvPr/>
        </p:nvSpPr>
        <p:spPr bwMode="auto">
          <a:xfrm>
            <a:off x="1476375" y="1916113"/>
            <a:ext cx="323850" cy="1436687"/>
          </a:xfrm>
          <a:prstGeom prst="rect">
            <a:avLst/>
          </a:prstGeom>
          <a:noFill/>
          <a:ln w="9525">
            <a:noFill/>
            <a:miter lim="800000"/>
            <a:headEnd/>
            <a:tailEnd/>
          </a:ln>
        </p:spPr>
        <p:txBody>
          <a:bodyPr>
            <a:spAutoFit/>
          </a:bodyPr>
          <a:lstStyle/>
          <a:p>
            <a:pPr>
              <a:spcBef>
                <a:spcPct val="50000"/>
              </a:spcBef>
            </a:pPr>
            <a:r>
              <a:rPr lang="tr-TR" sz="1600">
                <a:solidFill>
                  <a:srgbClr val="DA1818"/>
                </a:solidFill>
              </a:rPr>
              <a:t>:</a:t>
            </a:r>
          </a:p>
          <a:p>
            <a:pPr>
              <a:spcBef>
                <a:spcPct val="50000"/>
              </a:spcBef>
            </a:pPr>
            <a:r>
              <a:rPr lang="tr-TR" sz="1600">
                <a:solidFill>
                  <a:srgbClr val="DA1818"/>
                </a:solidFill>
              </a:rPr>
              <a:t>:</a:t>
            </a:r>
          </a:p>
          <a:p>
            <a:pPr>
              <a:spcBef>
                <a:spcPct val="50000"/>
              </a:spcBef>
            </a:pPr>
            <a:r>
              <a:rPr lang="tr-TR" sz="1600">
                <a:solidFill>
                  <a:srgbClr val="DA1818"/>
                </a:solidFill>
              </a:rPr>
              <a:t>:</a:t>
            </a:r>
          </a:p>
          <a:p>
            <a:pPr>
              <a:spcBef>
                <a:spcPct val="50000"/>
              </a:spcBef>
            </a:pPr>
            <a:r>
              <a:rPr lang="tr-TR" sz="1600">
                <a:solidFill>
                  <a:srgbClr val="DA1818"/>
                </a:solidFill>
              </a:rPr>
              <a:t>:</a:t>
            </a:r>
          </a:p>
        </p:txBody>
      </p:sp>
      <p:sp>
        <p:nvSpPr>
          <p:cNvPr id="13319" name="Text Box 7"/>
          <p:cNvSpPr txBox="1">
            <a:spLocks noChangeArrowheads="1"/>
          </p:cNvSpPr>
          <p:nvPr/>
        </p:nvSpPr>
        <p:spPr bwMode="auto">
          <a:xfrm>
            <a:off x="0" y="1916113"/>
            <a:ext cx="1692275" cy="1436687"/>
          </a:xfrm>
          <a:prstGeom prst="rect">
            <a:avLst/>
          </a:prstGeom>
          <a:noFill/>
          <a:ln w="9525">
            <a:noFill/>
            <a:miter lim="800000"/>
            <a:headEnd/>
            <a:tailEnd/>
          </a:ln>
        </p:spPr>
        <p:txBody>
          <a:bodyPr>
            <a:spAutoFit/>
          </a:bodyPr>
          <a:lstStyle/>
          <a:p>
            <a:pPr>
              <a:spcBef>
                <a:spcPct val="50000"/>
              </a:spcBef>
            </a:pPr>
            <a:r>
              <a:rPr lang="tr-TR" sz="1600">
                <a:solidFill>
                  <a:srgbClr val="DA1818"/>
                </a:solidFill>
              </a:rPr>
              <a:t>Tesis Adı</a:t>
            </a:r>
          </a:p>
          <a:p>
            <a:pPr>
              <a:spcBef>
                <a:spcPct val="50000"/>
              </a:spcBef>
            </a:pPr>
            <a:r>
              <a:rPr lang="tr-TR" sz="1600">
                <a:solidFill>
                  <a:srgbClr val="DA1818"/>
                </a:solidFill>
              </a:rPr>
              <a:t>Cihaz Sayısı</a:t>
            </a:r>
          </a:p>
          <a:p>
            <a:pPr>
              <a:spcBef>
                <a:spcPct val="50000"/>
              </a:spcBef>
            </a:pPr>
            <a:r>
              <a:rPr lang="tr-TR" sz="1600">
                <a:solidFill>
                  <a:srgbClr val="DA1818"/>
                </a:solidFill>
              </a:rPr>
              <a:t>Kullanıcı Sayısı</a:t>
            </a:r>
          </a:p>
          <a:p>
            <a:pPr>
              <a:spcBef>
                <a:spcPct val="50000"/>
              </a:spcBef>
            </a:pPr>
            <a:r>
              <a:rPr lang="tr-TR" sz="1600">
                <a:solidFill>
                  <a:srgbClr val="DA1818"/>
                </a:solidFill>
              </a:rPr>
              <a:t>Kapsama Alanı</a:t>
            </a:r>
          </a:p>
        </p:txBody>
      </p:sp>
      <p:pic>
        <p:nvPicPr>
          <p:cNvPr id="13320" name="Picture 9" descr="lares"/>
          <p:cNvPicPr>
            <a:picLocks noChangeAspect="1" noChangeArrowheads="1"/>
          </p:cNvPicPr>
          <p:nvPr/>
        </p:nvPicPr>
        <p:blipFill>
          <a:blip r:embed="rId2" cstate="print"/>
          <a:srcRect/>
          <a:stretch>
            <a:fillRect/>
          </a:stretch>
        </p:blipFill>
        <p:spPr bwMode="auto">
          <a:xfrm>
            <a:off x="3203575" y="1893888"/>
            <a:ext cx="5800725" cy="4035425"/>
          </a:xfrm>
          <a:prstGeom prst="rect">
            <a:avLst/>
          </a:prstGeom>
          <a:noFill/>
          <a:ln w="9525">
            <a:noFill/>
            <a:miter lim="800000"/>
            <a:headEnd/>
            <a:tailEnd/>
          </a:ln>
        </p:spPr>
      </p:pic>
      <p:sp>
        <p:nvSpPr>
          <p:cNvPr id="9" name="Text Box 29"/>
          <p:cNvSpPr txBox="1">
            <a:spLocks noChangeArrowheads="1"/>
          </p:cNvSpPr>
          <p:nvPr/>
        </p:nvSpPr>
        <p:spPr bwMode="auto">
          <a:xfrm>
            <a:off x="322362" y="404664"/>
            <a:ext cx="6265862" cy="461665"/>
          </a:xfrm>
          <a:prstGeom prst="rect">
            <a:avLst/>
          </a:prstGeom>
          <a:noFill/>
          <a:ln w="9525">
            <a:noFill/>
            <a:miter lim="800000"/>
            <a:headEnd/>
            <a:tailEnd/>
          </a:ln>
        </p:spPr>
        <p:txBody>
          <a:bodyPr>
            <a:spAutoFit/>
          </a:bodyPr>
          <a:lstStyle/>
          <a:p>
            <a:pPr>
              <a:spcBef>
                <a:spcPct val="50000"/>
              </a:spcBef>
            </a:pPr>
            <a:r>
              <a:rPr lang="tr-TR" sz="2400" b="1" dirty="0" smtClean="0"/>
              <a:t>Örnek Projelerimiz</a:t>
            </a:r>
            <a:endParaRPr lang="tr-TR" sz="2400" b="1" dirty="0"/>
          </a:p>
        </p:txBody>
      </p:sp>
      <p:sp>
        <p:nvSpPr>
          <p:cNvPr id="10" name="1 Altbilgi Yer Tutucusu"/>
          <p:cNvSpPr>
            <a:spLocks noGrp="1"/>
          </p:cNvSpPr>
          <p:nvPr>
            <p:ph type="ftr" sz="quarter" idx="10"/>
          </p:nvPr>
        </p:nvSpPr>
        <p:spPr>
          <a:xfrm>
            <a:off x="2547938" y="6308725"/>
            <a:ext cx="3824287" cy="457200"/>
          </a:xfrm>
          <a:noFill/>
        </p:spPr>
        <p:txBody>
          <a:bodyPr/>
          <a:lstStyle/>
          <a:p>
            <a:r>
              <a:rPr lang="tr-TR" dirty="0" smtClean="0"/>
              <a:t>Professional Telecommunications Solutions</a:t>
            </a:r>
          </a:p>
        </p:txBody>
      </p:sp>
      <p:sp>
        <p:nvSpPr>
          <p:cNvPr id="11" name="2 Slayt Numarası Yer Tutucusu"/>
          <p:cNvSpPr>
            <a:spLocks noGrp="1"/>
          </p:cNvSpPr>
          <p:nvPr>
            <p:ph type="sldNum" sz="quarter" idx="11"/>
          </p:nvPr>
        </p:nvSpPr>
        <p:spPr>
          <a:xfrm>
            <a:off x="6553200" y="6305550"/>
            <a:ext cx="2133600" cy="457200"/>
          </a:xfrm>
          <a:noFill/>
        </p:spPr>
        <p:txBody>
          <a:bodyPr/>
          <a:lstStyle/>
          <a:p>
            <a:r>
              <a:rPr lang="tr-TR" smtClean="0"/>
              <a:t>www.ozonetele.com.tr</a:t>
            </a:r>
          </a:p>
        </p:txBody>
      </p:sp>
      <p:cxnSp>
        <p:nvCxnSpPr>
          <p:cNvPr id="15" name="14 Düz Bağlayıcı"/>
          <p:cNvCxnSpPr/>
          <p:nvPr/>
        </p:nvCxnSpPr>
        <p:spPr>
          <a:xfrm>
            <a:off x="107504" y="870620"/>
            <a:ext cx="88920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1 Altbilgi Yer Tutucusu"/>
          <p:cNvSpPr>
            <a:spLocks noGrp="1"/>
          </p:cNvSpPr>
          <p:nvPr>
            <p:ph type="ftr" sz="quarter" idx="10"/>
          </p:nvPr>
        </p:nvSpPr>
        <p:spPr>
          <a:noFill/>
        </p:spPr>
        <p:txBody>
          <a:bodyPr/>
          <a:lstStyle/>
          <a:p>
            <a:r>
              <a:rPr lang="tr-TR" smtClean="0"/>
              <a:t>Professional Telecommunications Solutions</a:t>
            </a:r>
          </a:p>
        </p:txBody>
      </p:sp>
      <p:sp>
        <p:nvSpPr>
          <p:cNvPr id="12291" name="2 Slayt Numarası Yer Tutucusu"/>
          <p:cNvSpPr>
            <a:spLocks noGrp="1"/>
          </p:cNvSpPr>
          <p:nvPr>
            <p:ph type="sldNum" sz="quarter" idx="11"/>
          </p:nvPr>
        </p:nvSpPr>
        <p:spPr>
          <a:noFill/>
        </p:spPr>
        <p:txBody>
          <a:bodyPr/>
          <a:lstStyle/>
          <a:p>
            <a:r>
              <a:rPr lang="tr-TR" smtClean="0"/>
              <a:t>www.ozonetele.com.tr</a:t>
            </a:r>
          </a:p>
        </p:txBody>
      </p:sp>
      <p:sp>
        <p:nvSpPr>
          <p:cNvPr id="12293" name="Rectangle 6"/>
          <p:cNvSpPr>
            <a:spLocks noChangeArrowheads="1"/>
          </p:cNvSpPr>
          <p:nvPr/>
        </p:nvSpPr>
        <p:spPr bwMode="auto">
          <a:xfrm>
            <a:off x="684213" y="7677150"/>
            <a:ext cx="8102600" cy="1800225"/>
          </a:xfrm>
          <a:prstGeom prst="rect">
            <a:avLst/>
          </a:prstGeom>
          <a:noFill/>
          <a:ln w="9525" algn="ctr">
            <a:noFill/>
            <a:miter lim="800000"/>
            <a:headEnd/>
            <a:tailEnd/>
          </a:ln>
        </p:spPr>
        <p:txBody>
          <a:bodyPr/>
          <a:lstStyle/>
          <a:p>
            <a:pPr marL="533400" indent="-533400">
              <a:lnSpc>
                <a:spcPct val="80000"/>
              </a:lnSpc>
              <a:spcBef>
                <a:spcPct val="20000"/>
              </a:spcBef>
              <a:buClr>
                <a:srgbClr val="00B0F0"/>
              </a:buClr>
              <a:buSzPct val="100000"/>
              <a:buFont typeface="Wingdings" pitchFamily="2" charset="2"/>
              <a:buChar char="§"/>
            </a:pPr>
            <a:endParaRPr lang="tr-TR" sz="1600">
              <a:latin typeface="Verdana" pitchFamily="34" charset="0"/>
            </a:endParaRPr>
          </a:p>
        </p:txBody>
      </p:sp>
      <p:sp>
        <p:nvSpPr>
          <p:cNvPr id="12295" name="6 Dikdörtgen"/>
          <p:cNvSpPr>
            <a:spLocks noChangeArrowheads="1"/>
          </p:cNvSpPr>
          <p:nvPr/>
        </p:nvSpPr>
        <p:spPr bwMode="auto">
          <a:xfrm>
            <a:off x="755650" y="1844675"/>
            <a:ext cx="6480175" cy="3694113"/>
          </a:xfrm>
          <a:prstGeom prst="rect">
            <a:avLst/>
          </a:prstGeom>
          <a:noFill/>
          <a:ln w="9525">
            <a:noFill/>
            <a:miter lim="800000"/>
            <a:headEnd/>
            <a:tailEnd/>
          </a:ln>
        </p:spPr>
        <p:txBody>
          <a:bodyPr>
            <a:spAutoFit/>
          </a:bodyPr>
          <a:lstStyle/>
          <a:p>
            <a:pPr>
              <a:buFont typeface="Wingdings" pitchFamily="2" charset="2"/>
              <a:buChar char="§"/>
            </a:pPr>
            <a:r>
              <a:rPr lang="tr-TR" sz="1800">
                <a:latin typeface="Verdana" pitchFamily="34" charset="0"/>
              </a:rPr>
              <a:t> Nitelikli Kalifiye Uzman ekipler</a:t>
            </a:r>
          </a:p>
          <a:p>
            <a:pPr>
              <a:buFont typeface="Wingdings" pitchFamily="2" charset="2"/>
              <a:buChar char="§"/>
            </a:pPr>
            <a:r>
              <a:rPr lang="tr-TR" sz="1800">
                <a:latin typeface="Verdana" pitchFamily="34" charset="0"/>
              </a:rPr>
              <a:t> Multi vendor / Multi-teknoloji deneyimi</a:t>
            </a:r>
          </a:p>
          <a:p>
            <a:pPr>
              <a:buFont typeface="Wingdings" pitchFamily="2" charset="2"/>
              <a:buChar char="§"/>
            </a:pPr>
            <a:r>
              <a:rPr lang="tr-TR" sz="1800">
                <a:latin typeface="Verdana" pitchFamily="34" charset="0"/>
              </a:rPr>
              <a:t> Hızlı Çözüm Üretebilme</a:t>
            </a:r>
          </a:p>
          <a:p>
            <a:pPr>
              <a:buFont typeface="Wingdings" pitchFamily="2" charset="2"/>
              <a:buChar char="§"/>
            </a:pPr>
            <a:r>
              <a:rPr lang="tr-TR" sz="1800">
                <a:latin typeface="Verdana" pitchFamily="34" charset="0"/>
              </a:rPr>
              <a:t> Müşteri Odaklılık</a:t>
            </a:r>
          </a:p>
          <a:p>
            <a:pPr>
              <a:buFont typeface="Wingdings" pitchFamily="2" charset="2"/>
              <a:buChar char="§"/>
            </a:pPr>
            <a:r>
              <a:rPr lang="tr-TR" sz="1800">
                <a:latin typeface="Verdana" pitchFamily="34" charset="0"/>
              </a:rPr>
              <a:t> Ulusal / Uluslararası Proje Deneyimi</a:t>
            </a:r>
          </a:p>
          <a:p>
            <a:pPr>
              <a:buFont typeface="Wingdings" pitchFamily="2" charset="2"/>
              <a:buChar char="§"/>
            </a:pPr>
            <a:r>
              <a:rPr lang="tr-TR" sz="1800">
                <a:latin typeface="Verdana" pitchFamily="34" charset="0"/>
              </a:rPr>
              <a:t> Optimum Çözüm ve Maliyetler</a:t>
            </a:r>
          </a:p>
          <a:p>
            <a:pPr>
              <a:buFont typeface="Wingdings" pitchFamily="2" charset="2"/>
              <a:buChar char="§"/>
            </a:pPr>
            <a:r>
              <a:rPr lang="tr-TR" sz="1800">
                <a:latin typeface="Verdana" pitchFamily="34" charset="0"/>
              </a:rPr>
              <a:t> Zamanında Teslimat</a:t>
            </a:r>
          </a:p>
          <a:p>
            <a:pPr>
              <a:buFont typeface="Wingdings" pitchFamily="2" charset="2"/>
              <a:buChar char="§"/>
            </a:pPr>
            <a:r>
              <a:rPr lang="tr-TR" sz="1800">
                <a:latin typeface="Verdana" pitchFamily="34" charset="0"/>
              </a:rPr>
              <a:t> Hızlı Mobilize Olma ve Cevap Verme </a:t>
            </a:r>
          </a:p>
          <a:p>
            <a:pPr>
              <a:buFont typeface="Wingdings" pitchFamily="2" charset="2"/>
              <a:buChar char="§"/>
            </a:pPr>
            <a:r>
              <a:rPr lang="tr-TR" sz="1800">
                <a:latin typeface="Verdana" pitchFamily="34" charset="0"/>
              </a:rPr>
              <a:t> Güçlü Takım Çalışması ve Ruhu</a:t>
            </a:r>
          </a:p>
          <a:p>
            <a:pPr>
              <a:buFont typeface="Wingdings" pitchFamily="2" charset="2"/>
              <a:buChar char="§"/>
            </a:pPr>
            <a:r>
              <a:rPr lang="tr-TR" sz="1800">
                <a:latin typeface="Verdana" pitchFamily="34" charset="0"/>
              </a:rPr>
              <a:t> Sürekli Güven ve Sadakat</a:t>
            </a:r>
          </a:p>
          <a:p>
            <a:pPr>
              <a:buFont typeface="Wingdings" pitchFamily="2" charset="2"/>
              <a:buChar char="§"/>
            </a:pPr>
            <a:r>
              <a:rPr lang="tr-TR" sz="1800">
                <a:latin typeface="Verdana" pitchFamily="34" charset="0"/>
              </a:rPr>
              <a:t> Geniş Tabanda Profesyonel Hizmetler</a:t>
            </a:r>
          </a:p>
          <a:p>
            <a:pPr>
              <a:buFont typeface="Wingdings" pitchFamily="2" charset="2"/>
              <a:buChar char="§"/>
            </a:pPr>
            <a:r>
              <a:rPr lang="tr-TR" sz="1800">
                <a:latin typeface="Verdana" pitchFamily="34" charset="0"/>
              </a:rPr>
              <a:t> Müşteri Memnuniyetine Verdiğimiz Önem</a:t>
            </a:r>
          </a:p>
          <a:p>
            <a:pPr>
              <a:buFont typeface="Wingdings" pitchFamily="2" charset="2"/>
              <a:buChar char="§"/>
            </a:pPr>
            <a:r>
              <a:rPr lang="tr-TR" sz="1800">
                <a:latin typeface="Verdana" pitchFamily="34" charset="0"/>
              </a:rPr>
              <a:t> Güçlü Bilgi Birikimi ve Deneyimi</a:t>
            </a:r>
          </a:p>
        </p:txBody>
      </p:sp>
      <p:sp>
        <p:nvSpPr>
          <p:cNvPr id="9" name="Text Box 29"/>
          <p:cNvSpPr txBox="1">
            <a:spLocks noChangeArrowheads="1"/>
          </p:cNvSpPr>
          <p:nvPr/>
        </p:nvSpPr>
        <p:spPr bwMode="auto">
          <a:xfrm>
            <a:off x="322362" y="404664"/>
            <a:ext cx="6265862" cy="461665"/>
          </a:xfrm>
          <a:prstGeom prst="rect">
            <a:avLst/>
          </a:prstGeom>
          <a:noFill/>
          <a:ln w="9525">
            <a:noFill/>
            <a:miter lim="800000"/>
            <a:headEnd/>
            <a:tailEnd/>
          </a:ln>
        </p:spPr>
        <p:txBody>
          <a:bodyPr>
            <a:spAutoFit/>
          </a:bodyPr>
          <a:lstStyle/>
          <a:p>
            <a:pPr>
              <a:spcBef>
                <a:spcPct val="50000"/>
              </a:spcBef>
            </a:pPr>
            <a:r>
              <a:rPr lang="tr-TR" sz="2400" b="1" dirty="0" smtClean="0"/>
              <a:t>Avantajlarımız</a:t>
            </a:r>
            <a:endParaRPr lang="tr-TR" sz="2400" b="1" dirty="0"/>
          </a:p>
        </p:txBody>
      </p:sp>
      <p:cxnSp>
        <p:nvCxnSpPr>
          <p:cNvPr id="10" name="9 Düz Bağlayıcı"/>
          <p:cNvCxnSpPr/>
          <p:nvPr/>
        </p:nvCxnSpPr>
        <p:spPr>
          <a:xfrm>
            <a:off x="107504" y="870620"/>
            <a:ext cx="88920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advClick="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Altbilgi Yer Tutucusu"/>
          <p:cNvSpPr>
            <a:spLocks noGrp="1"/>
          </p:cNvSpPr>
          <p:nvPr>
            <p:ph type="ftr" sz="quarter" idx="10"/>
          </p:nvPr>
        </p:nvSpPr>
        <p:spPr/>
        <p:txBody>
          <a:bodyPr/>
          <a:lstStyle/>
          <a:p>
            <a:pPr>
              <a:defRPr/>
            </a:pPr>
            <a:r>
              <a:rPr lang="tr-TR" smtClean="0"/>
              <a:t>Professional Telecommunications Solutions</a:t>
            </a:r>
            <a:endParaRPr lang="tr-TR"/>
          </a:p>
        </p:txBody>
      </p:sp>
      <p:sp>
        <p:nvSpPr>
          <p:cNvPr id="3" name="2 Slayt Numarası Yer Tutucusu"/>
          <p:cNvSpPr>
            <a:spLocks noGrp="1"/>
          </p:cNvSpPr>
          <p:nvPr>
            <p:ph type="sldNum" sz="quarter" idx="11"/>
          </p:nvPr>
        </p:nvSpPr>
        <p:spPr/>
        <p:txBody>
          <a:bodyPr/>
          <a:lstStyle/>
          <a:p>
            <a:pPr>
              <a:defRPr/>
            </a:pPr>
            <a:r>
              <a:rPr lang="tr-TR" smtClean="0"/>
              <a:t>www.ozonetele.com.tr</a:t>
            </a:r>
            <a:endParaRPr lang="tr-TR"/>
          </a:p>
        </p:txBody>
      </p:sp>
      <p:grpSp>
        <p:nvGrpSpPr>
          <p:cNvPr id="5" name="19 Grup"/>
          <p:cNvGrpSpPr/>
          <p:nvPr/>
        </p:nvGrpSpPr>
        <p:grpSpPr>
          <a:xfrm>
            <a:off x="395536" y="1707077"/>
            <a:ext cx="6264176" cy="4325175"/>
            <a:chOff x="971550" y="1484313"/>
            <a:chExt cx="7272338" cy="4979987"/>
          </a:xfrm>
        </p:grpSpPr>
        <p:pic>
          <p:nvPicPr>
            <p:cNvPr id="4" name="Picture 35"/>
            <p:cNvPicPr>
              <a:picLocks noChangeAspect="1" noChangeArrowheads="1"/>
            </p:cNvPicPr>
            <p:nvPr/>
          </p:nvPicPr>
          <p:blipFill>
            <a:blip r:embed="rId2" cstate="print"/>
            <a:srcRect/>
            <a:stretch>
              <a:fillRect/>
            </a:stretch>
          </p:blipFill>
          <p:spPr bwMode="auto">
            <a:xfrm>
              <a:off x="971550" y="1484313"/>
              <a:ext cx="7272338" cy="4979987"/>
            </a:xfrm>
            <a:prstGeom prst="rect">
              <a:avLst/>
            </a:prstGeom>
            <a:ln>
              <a:headEnd/>
              <a:tailEnd/>
            </a:ln>
          </p:spPr>
          <p:style>
            <a:lnRef idx="2">
              <a:schemeClr val="accent6"/>
            </a:lnRef>
            <a:fillRef idx="1">
              <a:schemeClr val="lt1"/>
            </a:fillRef>
            <a:effectRef idx="0">
              <a:schemeClr val="accent6"/>
            </a:effectRef>
            <a:fontRef idx="minor">
              <a:schemeClr val="dk1"/>
            </a:fontRef>
          </p:style>
        </p:pic>
        <p:pic>
          <p:nvPicPr>
            <p:cNvPr id="17" name="Picture 2" descr="C:\Users\user\Desktop\logo.png"/>
            <p:cNvPicPr>
              <a:picLocks noChangeAspect="1" noChangeArrowheads="1"/>
            </p:cNvPicPr>
            <p:nvPr/>
          </p:nvPicPr>
          <p:blipFill>
            <a:blip r:embed="rId3" cstate="print"/>
            <a:srcRect/>
            <a:stretch>
              <a:fillRect/>
            </a:stretch>
          </p:blipFill>
          <p:spPr bwMode="auto">
            <a:xfrm>
              <a:off x="2058311" y="2373183"/>
              <a:ext cx="407744" cy="407746"/>
            </a:xfrm>
            <a:prstGeom prst="rect">
              <a:avLst/>
            </a:prstGeom>
            <a:noFill/>
          </p:spPr>
        </p:pic>
      </p:grpSp>
      <p:sp>
        <p:nvSpPr>
          <p:cNvPr id="22" name="21 Metin kutusu"/>
          <p:cNvSpPr txBox="1"/>
          <p:nvPr/>
        </p:nvSpPr>
        <p:spPr>
          <a:xfrm>
            <a:off x="6948264" y="1700808"/>
            <a:ext cx="2016224" cy="4154984"/>
          </a:xfrm>
          <a:prstGeom prst="rect">
            <a:avLst/>
          </a:prstGeom>
          <a:ln w="28575"/>
        </p:spPr>
        <p:style>
          <a:lnRef idx="2">
            <a:schemeClr val="accent2"/>
          </a:lnRef>
          <a:fillRef idx="1">
            <a:schemeClr val="lt1"/>
          </a:fillRef>
          <a:effectRef idx="0">
            <a:schemeClr val="accent2"/>
          </a:effectRef>
          <a:fontRef idx="minor">
            <a:schemeClr val="dk1"/>
          </a:fontRef>
        </p:style>
        <p:txBody>
          <a:bodyPr wrap="square" rtlCol="0">
            <a:spAutoFit/>
          </a:bodyPr>
          <a:lstStyle/>
          <a:p>
            <a:r>
              <a:rPr lang="tr-TR" b="1" u="sng" dirty="0" smtClean="0"/>
              <a:t>Merkez Ofis</a:t>
            </a:r>
          </a:p>
          <a:p>
            <a:endParaRPr lang="tr-TR" dirty="0" smtClean="0"/>
          </a:p>
          <a:p>
            <a:r>
              <a:rPr lang="tr-TR" dirty="0" smtClean="0"/>
              <a:t> Antalya, Türkiye</a:t>
            </a:r>
          </a:p>
          <a:p>
            <a:endParaRPr lang="tr-TR" dirty="0" smtClean="0"/>
          </a:p>
          <a:p>
            <a:endParaRPr lang="tr-TR" b="1" u="sng" dirty="0" smtClean="0"/>
          </a:p>
          <a:p>
            <a:r>
              <a:rPr lang="tr-TR" b="1" u="sng" dirty="0" smtClean="0"/>
              <a:t>Ofisler</a:t>
            </a:r>
          </a:p>
          <a:p>
            <a:endParaRPr lang="tr-TR" dirty="0" smtClean="0"/>
          </a:p>
          <a:p>
            <a:r>
              <a:rPr lang="tr-TR" dirty="0" smtClean="0"/>
              <a:t>Sisli, </a:t>
            </a:r>
            <a:r>
              <a:rPr lang="tr-TR" dirty="0" err="1" smtClean="0"/>
              <a:t>Istanbul</a:t>
            </a:r>
            <a:r>
              <a:rPr lang="tr-TR" dirty="0" smtClean="0"/>
              <a:t>, Türkiye</a:t>
            </a:r>
          </a:p>
          <a:p>
            <a:r>
              <a:rPr lang="tr-TR" dirty="0" smtClean="0"/>
              <a:t>Maslak, </a:t>
            </a:r>
            <a:r>
              <a:rPr lang="tr-TR" dirty="0" err="1" smtClean="0"/>
              <a:t>Istanbul</a:t>
            </a:r>
            <a:r>
              <a:rPr lang="tr-TR" dirty="0" smtClean="0"/>
              <a:t>, Türkiye</a:t>
            </a:r>
          </a:p>
          <a:p>
            <a:r>
              <a:rPr lang="tr-TR" dirty="0" smtClean="0"/>
              <a:t>Ankara, Türkiye</a:t>
            </a:r>
          </a:p>
          <a:p>
            <a:r>
              <a:rPr lang="tr-TR" dirty="0" err="1" smtClean="0"/>
              <a:t>Izmir</a:t>
            </a:r>
            <a:r>
              <a:rPr lang="tr-TR" dirty="0" smtClean="0"/>
              <a:t>, Türkiye</a:t>
            </a:r>
          </a:p>
          <a:p>
            <a:r>
              <a:rPr lang="tr-TR" dirty="0" smtClean="0"/>
              <a:t>Adana, Türkiye</a:t>
            </a:r>
          </a:p>
          <a:p>
            <a:endParaRPr lang="tr-TR" dirty="0" smtClean="0"/>
          </a:p>
          <a:p>
            <a:r>
              <a:rPr lang="tr-TR" dirty="0" smtClean="0"/>
              <a:t>Kiev, Ukrayna</a:t>
            </a:r>
          </a:p>
          <a:p>
            <a:r>
              <a:rPr lang="tr-TR" dirty="0" err="1" smtClean="0"/>
              <a:t>Kharkov</a:t>
            </a:r>
            <a:r>
              <a:rPr lang="tr-TR" dirty="0" smtClean="0"/>
              <a:t>, Ukrayna</a:t>
            </a:r>
          </a:p>
          <a:p>
            <a:r>
              <a:rPr lang="tr-TR" dirty="0" err="1" smtClean="0"/>
              <a:t>Donetsk</a:t>
            </a:r>
            <a:r>
              <a:rPr lang="tr-TR" dirty="0" smtClean="0"/>
              <a:t>, Ukrayna</a:t>
            </a:r>
          </a:p>
          <a:p>
            <a:r>
              <a:rPr lang="tr-TR" dirty="0" smtClean="0"/>
              <a:t>Kırım, Ukrayna</a:t>
            </a:r>
          </a:p>
          <a:p>
            <a:r>
              <a:rPr lang="tr-TR" dirty="0" err="1" smtClean="0"/>
              <a:t>Livov</a:t>
            </a:r>
            <a:r>
              <a:rPr lang="tr-TR" dirty="0" smtClean="0"/>
              <a:t>, Ukrayna</a:t>
            </a:r>
          </a:p>
          <a:p>
            <a:endParaRPr lang="tr-TR" dirty="0" smtClean="0"/>
          </a:p>
          <a:p>
            <a:r>
              <a:rPr lang="tr-TR" dirty="0" smtClean="0"/>
              <a:t>Minsk, </a:t>
            </a:r>
            <a:r>
              <a:rPr lang="tr-TR" dirty="0" err="1" smtClean="0"/>
              <a:t>Belarus</a:t>
            </a:r>
            <a:endParaRPr lang="tr-TR" dirty="0" smtClean="0"/>
          </a:p>
          <a:p>
            <a:endParaRPr lang="tr-TR" dirty="0" smtClean="0"/>
          </a:p>
          <a:p>
            <a:r>
              <a:rPr lang="tr-TR" dirty="0" smtClean="0"/>
              <a:t>Şam, Suriye</a:t>
            </a:r>
          </a:p>
        </p:txBody>
      </p:sp>
      <p:pic>
        <p:nvPicPr>
          <p:cNvPr id="24" name="Picture 2" descr="C:\Users\user\Desktop\logo.png"/>
          <p:cNvPicPr>
            <a:picLocks noChangeAspect="1" noChangeArrowheads="1"/>
          </p:cNvPicPr>
          <p:nvPr/>
        </p:nvPicPr>
        <p:blipFill>
          <a:blip r:embed="rId3" cstate="print"/>
          <a:srcRect/>
          <a:stretch>
            <a:fillRect/>
          </a:stretch>
        </p:blipFill>
        <p:spPr bwMode="auto">
          <a:xfrm>
            <a:off x="3923928" y="2276872"/>
            <a:ext cx="351219" cy="354132"/>
          </a:xfrm>
          <a:prstGeom prst="rect">
            <a:avLst/>
          </a:prstGeom>
          <a:noFill/>
        </p:spPr>
      </p:pic>
      <p:pic>
        <p:nvPicPr>
          <p:cNvPr id="25" name="Picture 2" descr="C:\Users\user\Desktop\logo.png"/>
          <p:cNvPicPr>
            <a:picLocks noChangeAspect="1" noChangeArrowheads="1"/>
          </p:cNvPicPr>
          <p:nvPr/>
        </p:nvPicPr>
        <p:blipFill>
          <a:blip r:embed="rId3" cstate="print"/>
          <a:srcRect/>
          <a:stretch>
            <a:fillRect/>
          </a:stretch>
        </p:blipFill>
        <p:spPr bwMode="auto">
          <a:xfrm>
            <a:off x="3263156" y="3323084"/>
            <a:ext cx="351219" cy="354132"/>
          </a:xfrm>
          <a:prstGeom prst="rect">
            <a:avLst/>
          </a:prstGeom>
          <a:noFill/>
        </p:spPr>
      </p:pic>
      <p:pic>
        <p:nvPicPr>
          <p:cNvPr id="26" name="Picture 2" descr="C:\Users\user\Desktop\logo.png"/>
          <p:cNvPicPr>
            <a:picLocks noChangeAspect="1" noChangeArrowheads="1"/>
          </p:cNvPicPr>
          <p:nvPr/>
        </p:nvPicPr>
        <p:blipFill>
          <a:blip r:embed="rId3" cstate="print"/>
          <a:srcRect/>
          <a:stretch>
            <a:fillRect/>
          </a:stretch>
        </p:blipFill>
        <p:spPr bwMode="auto">
          <a:xfrm>
            <a:off x="2483768" y="2492896"/>
            <a:ext cx="351219" cy="354132"/>
          </a:xfrm>
          <a:prstGeom prst="rect">
            <a:avLst/>
          </a:prstGeom>
          <a:noFill/>
        </p:spPr>
      </p:pic>
      <p:pic>
        <p:nvPicPr>
          <p:cNvPr id="27" name="Picture 2" descr="C:\Users\user\Desktop\logo.png"/>
          <p:cNvPicPr>
            <a:picLocks noChangeAspect="1" noChangeArrowheads="1"/>
          </p:cNvPicPr>
          <p:nvPr/>
        </p:nvPicPr>
        <p:blipFill>
          <a:blip r:embed="rId3" cstate="print"/>
          <a:srcRect/>
          <a:stretch>
            <a:fillRect/>
          </a:stretch>
        </p:blipFill>
        <p:spPr bwMode="auto">
          <a:xfrm>
            <a:off x="4309368" y="2924944"/>
            <a:ext cx="351219" cy="354132"/>
          </a:xfrm>
          <a:prstGeom prst="rect">
            <a:avLst/>
          </a:prstGeom>
          <a:noFill/>
        </p:spPr>
      </p:pic>
      <p:pic>
        <p:nvPicPr>
          <p:cNvPr id="28" name="Picture 2" descr="C:\Users\user\Desktop\logo.png"/>
          <p:cNvPicPr>
            <a:picLocks noChangeAspect="1" noChangeArrowheads="1"/>
          </p:cNvPicPr>
          <p:nvPr/>
        </p:nvPicPr>
        <p:blipFill>
          <a:blip r:embed="rId3" cstate="print"/>
          <a:srcRect/>
          <a:stretch>
            <a:fillRect/>
          </a:stretch>
        </p:blipFill>
        <p:spPr bwMode="auto">
          <a:xfrm>
            <a:off x="1916525" y="1700808"/>
            <a:ext cx="351219" cy="354132"/>
          </a:xfrm>
          <a:prstGeom prst="rect">
            <a:avLst/>
          </a:prstGeom>
          <a:noFill/>
        </p:spPr>
      </p:pic>
      <p:pic>
        <p:nvPicPr>
          <p:cNvPr id="29" name="Picture 2" descr="C:\Users\user\Desktop\logo.png"/>
          <p:cNvPicPr>
            <a:picLocks noChangeAspect="1" noChangeArrowheads="1"/>
          </p:cNvPicPr>
          <p:nvPr/>
        </p:nvPicPr>
        <p:blipFill>
          <a:blip r:embed="rId3" cstate="print"/>
          <a:srcRect/>
          <a:stretch>
            <a:fillRect/>
          </a:stretch>
        </p:blipFill>
        <p:spPr bwMode="auto">
          <a:xfrm>
            <a:off x="2119849" y="4443020"/>
            <a:ext cx="351219" cy="354132"/>
          </a:xfrm>
          <a:prstGeom prst="rect">
            <a:avLst/>
          </a:prstGeom>
          <a:noFill/>
        </p:spPr>
      </p:pic>
      <p:pic>
        <p:nvPicPr>
          <p:cNvPr id="30" name="Picture 2" descr="C:\Users\user\Desktop\logo.png"/>
          <p:cNvPicPr>
            <a:picLocks noChangeAspect="1" noChangeArrowheads="1"/>
          </p:cNvPicPr>
          <p:nvPr/>
        </p:nvPicPr>
        <p:blipFill>
          <a:blip r:embed="rId3" cstate="print"/>
          <a:srcRect/>
          <a:stretch>
            <a:fillRect/>
          </a:stretch>
        </p:blipFill>
        <p:spPr bwMode="auto">
          <a:xfrm>
            <a:off x="1747109" y="5157192"/>
            <a:ext cx="351219" cy="354132"/>
          </a:xfrm>
          <a:prstGeom prst="rect">
            <a:avLst/>
          </a:prstGeom>
          <a:noFill/>
        </p:spPr>
      </p:pic>
      <p:pic>
        <p:nvPicPr>
          <p:cNvPr id="31" name="Picture 2" descr="C:\Users\user\Desktop\logo.png"/>
          <p:cNvPicPr>
            <a:picLocks noChangeAspect="1" noChangeArrowheads="1"/>
          </p:cNvPicPr>
          <p:nvPr/>
        </p:nvPicPr>
        <p:blipFill>
          <a:blip r:embed="rId3" cstate="print"/>
          <a:srcRect/>
          <a:stretch>
            <a:fillRect/>
          </a:stretch>
        </p:blipFill>
        <p:spPr bwMode="auto">
          <a:xfrm>
            <a:off x="2267744" y="5661248"/>
            <a:ext cx="351219" cy="354132"/>
          </a:xfrm>
          <a:prstGeom prst="rect">
            <a:avLst/>
          </a:prstGeom>
          <a:noFill/>
        </p:spPr>
      </p:pic>
      <p:pic>
        <p:nvPicPr>
          <p:cNvPr id="32" name="Picture 2" descr="C:\Users\user\Desktop\logo.png"/>
          <p:cNvPicPr>
            <a:picLocks noChangeAspect="1" noChangeArrowheads="1"/>
          </p:cNvPicPr>
          <p:nvPr/>
        </p:nvPicPr>
        <p:blipFill>
          <a:blip r:embed="rId3" cstate="print"/>
          <a:srcRect/>
          <a:stretch>
            <a:fillRect/>
          </a:stretch>
        </p:blipFill>
        <p:spPr bwMode="auto">
          <a:xfrm>
            <a:off x="2971245" y="5085184"/>
            <a:ext cx="351219" cy="354132"/>
          </a:xfrm>
          <a:prstGeom prst="rect">
            <a:avLst/>
          </a:prstGeom>
          <a:noFill/>
        </p:spPr>
      </p:pic>
      <p:pic>
        <p:nvPicPr>
          <p:cNvPr id="33" name="Picture 2" descr="C:\Users\user\Desktop\logo.png"/>
          <p:cNvPicPr>
            <a:picLocks noChangeAspect="1" noChangeArrowheads="1"/>
          </p:cNvPicPr>
          <p:nvPr/>
        </p:nvPicPr>
        <p:blipFill>
          <a:blip r:embed="rId3" cstate="print"/>
          <a:srcRect/>
          <a:stretch>
            <a:fillRect/>
          </a:stretch>
        </p:blipFill>
        <p:spPr bwMode="auto">
          <a:xfrm>
            <a:off x="3644717" y="5125000"/>
            <a:ext cx="351219" cy="354132"/>
          </a:xfrm>
          <a:prstGeom prst="rect">
            <a:avLst/>
          </a:prstGeom>
          <a:noFill/>
        </p:spPr>
      </p:pic>
      <p:pic>
        <p:nvPicPr>
          <p:cNvPr id="34" name="Picture 2" descr="C:\Users\user\Desktop\logo.png"/>
          <p:cNvPicPr>
            <a:picLocks noChangeAspect="1" noChangeArrowheads="1"/>
          </p:cNvPicPr>
          <p:nvPr/>
        </p:nvPicPr>
        <p:blipFill>
          <a:blip r:embed="rId3" cstate="print"/>
          <a:srcRect/>
          <a:stretch>
            <a:fillRect/>
          </a:stretch>
        </p:blipFill>
        <p:spPr bwMode="auto">
          <a:xfrm>
            <a:off x="4424105" y="5667156"/>
            <a:ext cx="351219" cy="354132"/>
          </a:xfrm>
          <a:prstGeom prst="rect">
            <a:avLst/>
          </a:prstGeom>
          <a:noFill/>
        </p:spPr>
      </p:pic>
      <p:cxnSp>
        <p:nvCxnSpPr>
          <p:cNvPr id="23" name="22 Düz Bağlayıcı"/>
          <p:cNvCxnSpPr/>
          <p:nvPr/>
        </p:nvCxnSpPr>
        <p:spPr>
          <a:xfrm>
            <a:off x="107504" y="870620"/>
            <a:ext cx="8892000" cy="0"/>
          </a:xfrm>
          <a:prstGeom prst="line">
            <a:avLst/>
          </a:prstGeom>
        </p:spPr>
        <p:style>
          <a:lnRef idx="1">
            <a:schemeClr val="accent1"/>
          </a:lnRef>
          <a:fillRef idx="0">
            <a:schemeClr val="accent1"/>
          </a:fillRef>
          <a:effectRef idx="0">
            <a:schemeClr val="accent1"/>
          </a:effectRef>
          <a:fontRef idx="minor">
            <a:schemeClr val="tx1"/>
          </a:fontRef>
        </p:style>
      </p:cxnSp>
      <p:sp>
        <p:nvSpPr>
          <p:cNvPr id="35" name="Text Box 29"/>
          <p:cNvSpPr txBox="1">
            <a:spLocks noChangeArrowheads="1"/>
          </p:cNvSpPr>
          <p:nvPr/>
        </p:nvSpPr>
        <p:spPr bwMode="auto">
          <a:xfrm>
            <a:off x="322362" y="404664"/>
            <a:ext cx="6265862" cy="461665"/>
          </a:xfrm>
          <a:prstGeom prst="rect">
            <a:avLst/>
          </a:prstGeom>
          <a:noFill/>
          <a:ln w="9525">
            <a:noFill/>
            <a:miter lim="800000"/>
            <a:headEnd/>
            <a:tailEnd/>
          </a:ln>
        </p:spPr>
        <p:txBody>
          <a:bodyPr>
            <a:spAutoFit/>
          </a:bodyPr>
          <a:lstStyle/>
          <a:p>
            <a:pPr>
              <a:spcBef>
                <a:spcPct val="50000"/>
              </a:spcBef>
            </a:pPr>
            <a:r>
              <a:rPr lang="tr-TR" sz="2400" b="1" dirty="0" smtClean="0"/>
              <a:t>Ofislerimiz</a:t>
            </a:r>
            <a:endParaRPr lang="tr-TR" sz="2400" b="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4 Altbilgi Yer Tutucusu"/>
          <p:cNvSpPr>
            <a:spLocks noGrp="1"/>
          </p:cNvSpPr>
          <p:nvPr>
            <p:ph type="ftr" sz="quarter" idx="10"/>
          </p:nvPr>
        </p:nvSpPr>
        <p:spPr>
          <a:noFill/>
        </p:spPr>
        <p:txBody>
          <a:bodyPr/>
          <a:lstStyle/>
          <a:p>
            <a:r>
              <a:rPr lang="tr-TR" smtClean="0"/>
              <a:t>Professional Telecommunications Solutions</a:t>
            </a:r>
          </a:p>
        </p:txBody>
      </p:sp>
      <p:sp>
        <p:nvSpPr>
          <p:cNvPr id="7172" name="5 Slayt Numarası Yer Tutucusu"/>
          <p:cNvSpPr>
            <a:spLocks noGrp="1"/>
          </p:cNvSpPr>
          <p:nvPr>
            <p:ph type="sldNum" sz="quarter" idx="11"/>
          </p:nvPr>
        </p:nvSpPr>
        <p:spPr>
          <a:noFill/>
        </p:spPr>
        <p:txBody>
          <a:bodyPr/>
          <a:lstStyle/>
          <a:p>
            <a:r>
              <a:rPr lang="tr-TR" smtClean="0"/>
              <a:t>www.ozonetele.com.tr</a:t>
            </a:r>
          </a:p>
        </p:txBody>
      </p:sp>
      <p:pic>
        <p:nvPicPr>
          <p:cNvPr id="7173" name="Picture 10" descr="D:\yedek_sekron2\Desktop\MEMORY STİCK\TU'den GELEN DOSYALAR\ONS Fuar Calismasi\astelit.jpg"/>
          <p:cNvPicPr>
            <a:picLocks noChangeAspect="1" noChangeArrowheads="1"/>
          </p:cNvPicPr>
          <p:nvPr/>
        </p:nvPicPr>
        <p:blipFill>
          <a:blip r:embed="rId2" cstate="print"/>
          <a:srcRect/>
          <a:stretch>
            <a:fillRect/>
          </a:stretch>
        </p:blipFill>
        <p:spPr bwMode="auto">
          <a:xfrm>
            <a:off x="3779838" y="5805488"/>
            <a:ext cx="968375" cy="576262"/>
          </a:xfrm>
          <a:prstGeom prst="rect">
            <a:avLst/>
          </a:prstGeom>
          <a:noFill/>
          <a:ln w="9525">
            <a:noFill/>
            <a:miter lim="800000"/>
            <a:headEnd/>
            <a:tailEnd/>
          </a:ln>
        </p:spPr>
      </p:pic>
      <p:pic>
        <p:nvPicPr>
          <p:cNvPr id="7174" name="Picture 2"/>
          <p:cNvPicPr>
            <a:picLocks noChangeAspect="1" noChangeArrowheads="1"/>
          </p:cNvPicPr>
          <p:nvPr/>
        </p:nvPicPr>
        <p:blipFill>
          <a:blip r:embed="rId3" cstate="print"/>
          <a:srcRect/>
          <a:stretch>
            <a:fillRect/>
          </a:stretch>
        </p:blipFill>
        <p:spPr bwMode="auto">
          <a:xfrm>
            <a:off x="827088" y="3284538"/>
            <a:ext cx="1312862" cy="1081087"/>
          </a:xfrm>
          <a:prstGeom prst="rect">
            <a:avLst/>
          </a:prstGeom>
          <a:noFill/>
          <a:ln w="9525">
            <a:noFill/>
            <a:miter lim="800000"/>
            <a:headEnd/>
            <a:tailEnd/>
          </a:ln>
        </p:spPr>
      </p:pic>
      <p:pic>
        <p:nvPicPr>
          <p:cNvPr id="7175" name="Picture 39" descr="C:\Users\User\Desktop\netas.png"/>
          <p:cNvPicPr>
            <a:picLocks noChangeAspect="1" noChangeArrowheads="1"/>
          </p:cNvPicPr>
          <p:nvPr/>
        </p:nvPicPr>
        <p:blipFill>
          <a:blip r:embed="rId4" cstate="print"/>
          <a:srcRect/>
          <a:stretch>
            <a:fillRect/>
          </a:stretch>
        </p:blipFill>
        <p:spPr bwMode="auto">
          <a:xfrm>
            <a:off x="5580063" y="1916113"/>
            <a:ext cx="2032000" cy="576262"/>
          </a:xfrm>
          <a:prstGeom prst="rect">
            <a:avLst/>
          </a:prstGeom>
          <a:noFill/>
          <a:ln w="9525">
            <a:noFill/>
            <a:miter lim="800000"/>
            <a:headEnd/>
            <a:tailEnd/>
          </a:ln>
        </p:spPr>
      </p:pic>
      <p:pic>
        <p:nvPicPr>
          <p:cNvPr id="22" name="6 Resim" descr="erıcsson newlogo_cmyk.tif"/>
          <p:cNvPicPr>
            <a:picLocks noChangeAspect="1"/>
          </p:cNvPicPr>
          <p:nvPr/>
        </p:nvPicPr>
        <p:blipFill>
          <a:blip r:embed="rId5" cstate="print"/>
          <a:stretch>
            <a:fillRect/>
          </a:stretch>
        </p:blipFill>
        <p:spPr>
          <a:xfrm>
            <a:off x="3203848" y="3356992"/>
            <a:ext cx="1858022" cy="93610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177" name="Picture 9" descr="D:\yedek_sekron2\Desktop\MEMORY STİCK\TU'den GELEN DOSYALAR\ONS Fuar Calismasi\umc_logo.JPG"/>
          <p:cNvPicPr>
            <a:picLocks noChangeAspect="1" noChangeArrowheads="1"/>
          </p:cNvPicPr>
          <p:nvPr/>
        </p:nvPicPr>
        <p:blipFill>
          <a:blip r:embed="rId6" cstate="print"/>
          <a:srcRect/>
          <a:stretch>
            <a:fillRect/>
          </a:stretch>
        </p:blipFill>
        <p:spPr bwMode="auto">
          <a:xfrm>
            <a:off x="6011863" y="4797425"/>
            <a:ext cx="1636712" cy="792163"/>
          </a:xfrm>
          <a:prstGeom prst="rect">
            <a:avLst/>
          </a:prstGeom>
          <a:noFill/>
          <a:ln w="9525">
            <a:noFill/>
            <a:miter lim="800000"/>
            <a:headEnd/>
            <a:tailEnd/>
          </a:ln>
        </p:spPr>
      </p:pic>
      <p:pic>
        <p:nvPicPr>
          <p:cNvPr id="7178" name="24 Resim" descr="http://www.huawei.com/en/ucmf/groups/public/documents/webasset/hw_000353.jpg"/>
          <p:cNvPicPr>
            <a:picLocks noChangeAspect="1" noChangeArrowheads="1"/>
          </p:cNvPicPr>
          <p:nvPr/>
        </p:nvPicPr>
        <p:blipFill>
          <a:blip r:embed="rId7" cstate="print"/>
          <a:srcRect/>
          <a:stretch>
            <a:fillRect/>
          </a:stretch>
        </p:blipFill>
        <p:spPr bwMode="auto">
          <a:xfrm>
            <a:off x="3203575" y="4797425"/>
            <a:ext cx="1584325" cy="719138"/>
          </a:xfrm>
          <a:prstGeom prst="rect">
            <a:avLst/>
          </a:prstGeom>
          <a:noFill/>
          <a:ln w="9525">
            <a:noFill/>
            <a:miter lim="800000"/>
            <a:headEnd/>
            <a:tailEnd/>
          </a:ln>
        </p:spPr>
      </p:pic>
      <p:pic>
        <p:nvPicPr>
          <p:cNvPr id="7179" name="Picture 12" descr="http://t1.gstatic.com/images?q=tbn:ANd9GcQR8ND9fHIdQfv4xTNtx_z9a2sAQ4jh488Ko1azuqtgBDLeh3g2-9qfqO6x"/>
          <p:cNvPicPr>
            <a:picLocks noChangeAspect="1" noChangeArrowheads="1"/>
          </p:cNvPicPr>
          <p:nvPr/>
        </p:nvPicPr>
        <p:blipFill>
          <a:blip r:embed="rId8" cstate="print"/>
          <a:srcRect/>
          <a:stretch>
            <a:fillRect/>
          </a:stretch>
        </p:blipFill>
        <p:spPr bwMode="auto">
          <a:xfrm>
            <a:off x="539750" y="1773238"/>
            <a:ext cx="2417763" cy="863600"/>
          </a:xfrm>
          <a:prstGeom prst="rect">
            <a:avLst/>
          </a:prstGeom>
          <a:noFill/>
          <a:ln w="9525">
            <a:noFill/>
            <a:miter lim="800000"/>
            <a:headEnd/>
            <a:tailEnd/>
          </a:ln>
        </p:spPr>
      </p:pic>
      <p:pic>
        <p:nvPicPr>
          <p:cNvPr id="7180" name="27 Resim" descr="http://t2.gstatic.com/images?q=tbn:ANd9GcTQiM5pRLutVEzN4VmlOtJtk8KVk4NyKMugjOCOZX813MNyTuH6n76GOFlO"/>
          <p:cNvPicPr>
            <a:picLocks noChangeAspect="1" noChangeArrowheads="1"/>
          </p:cNvPicPr>
          <p:nvPr/>
        </p:nvPicPr>
        <p:blipFill>
          <a:blip r:embed="rId9" cstate="print"/>
          <a:srcRect/>
          <a:stretch>
            <a:fillRect/>
          </a:stretch>
        </p:blipFill>
        <p:spPr bwMode="auto">
          <a:xfrm>
            <a:off x="3203575" y="1773238"/>
            <a:ext cx="1728788" cy="935037"/>
          </a:xfrm>
          <a:prstGeom prst="rect">
            <a:avLst/>
          </a:prstGeom>
          <a:noFill/>
          <a:ln w="9525">
            <a:noFill/>
            <a:miter lim="800000"/>
            <a:headEnd/>
            <a:tailEnd/>
          </a:ln>
        </p:spPr>
      </p:pic>
      <p:pic>
        <p:nvPicPr>
          <p:cNvPr id="7181" name="28 Resim" descr="ZTE Corporation"/>
          <p:cNvPicPr>
            <a:picLocks noChangeAspect="1" noChangeArrowheads="1"/>
          </p:cNvPicPr>
          <p:nvPr/>
        </p:nvPicPr>
        <p:blipFill>
          <a:blip r:embed="rId10" cstate="print"/>
          <a:srcRect/>
          <a:stretch>
            <a:fillRect/>
          </a:stretch>
        </p:blipFill>
        <p:spPr bwMode="auto">
          <a:xfrm>
            <a:off x="971550" y="4941888"/>
            <a:ext cx="1008063" cy="503237"/>
          </a:xfrm>
          <a:prstGeom prst="rect">
            <a:avLst/>
          </a:prstGeom>
          <a:noFill/>
          <a:ln w="9525">
            <a:noFill/>
            <a:miter lim="800000"/>
            <a:headEnd/>
            <a:tailEnd/>
          </a:ln>
        </p:spPr>
      </p:pic>
      <p:pic>
        <p:nvPicPr>
          <p:cNvPr id="7183" name="32 Resim" descr="http://t2.gstatic.com/images?q=tbn:ANd9GcSsmWNDYqaxH9aemFz86f4M2x9w9z3m6TzLSDsWGAvHBHaNGW81ZA"/>
          <p:cNvPicPr>
            <a:picLocks noChangeAspect="1" noChangeArrowheads="1"/>
          </p:cNvPicPr>
          <p:nvPr/>
        </p:nvPicPr>
        <p:blipFill>
          <a:blip r:embed="rId11" cstate="print"/>
          <a:srcRect/>
          <a:stretch>
            <a:fillRect/>
          </a:stretch>
        </p:blipFill>
        <p:spPr bwMode="auto">
          <a:xfrm>
            <a:off x="5724525" y="3284538"/>
            <a:ext cx="1871663" cy="1081087"/>
          </a:xfrm>
          <a:prstGeom prst="rect">
            <a:avLst/>
          </a:prstGeom>
          <a:noFill/>
          <a:ln w="9525">
            <a:noFill/>
            <a:miter lim="800000"/>
            <a:headEnd/>
            <a:tailEnd/>
          </a:ln>
        </p:spPr>
      </p:pic>
      <p:cxnSp>
        <p:nvCxnSpPr>
          <p:cNvPr id="17" name="16 Düz Bağlayıcı"/>
          <p:cNvCxnSpPr/>
          <p:nvPr/>
        </p:nvCxnSpPr>
        <p:spPr>
          <a:xfrm>
            <a:off x="107504" y="870620"/>
            <a:ext cx="8892000" cy="0"/>
          </a:xfrm>
          <a:prstGeom prst="line">
            <a:avLst/>
          </a:prstGeom>
        </p:spPr>
        <p:style>
          <a:lnRef idx="1">
            <a:schemeClr val="accent1"/>
          </a:lnRef>
          <a:fillRef idx="0">
            <a:schemeClr val="accent1"/>
          </a:fillRef>
          <a:effectRef idx="0">
            <a:schemeClr val="accent1"/>
          </a:effectRef>
          <a:fontRef idx="minor">
            <a:schemeClr val="tx1"/>
          </a:fontRef>
        </p:style>
      </p:cxnSp>
      <p:sp>
        <p:nvSpPr>
          <p:cNvPr id="18" name="Text Box 29"/>
          <p:cNvSpPr txBox="1">
            <a:spLocks noChangeArrowheads="1"/>
          </p:cNvSpPr>
          <p:nvPr/>
        </p:nvSpPr>
        <p:spPr bwMode="auto">
          <a:xfrm>
            <a:off x="322362" y="404664"/>
            <a:ext cx="6265862" cy="461665"/>
          </a:xfrm>
          <a:prstGeom prst="rect">
            <a:avLst/>
          </a:prstGeom>
          <a:noFill/>
          <a:ln w="9525">
            <a:noFill/>
            <a:miter lim="800000"/>
            <a:headEnd/>
            <a:tailEnd/>
          </a:ln>
        </p:spPr>
        <p:txBody>
          <a:bodyPr>
            <a:spAutoFit/>
          </a:bodyPr>
          <a:lstStyle/>
          <a:p>
            <a:pPr>
              <a:spcBef>
                <a:spcPct val="50000"/>
              </a:spcBef>
            </a:pPr>
            <a:r>
              <a:rPr lang="tr-TR" sz="2400" b="1" dirty="0" smtClean="0"/>
              <a:t>Müşterilerimiz</a:t>
            </a:r>
            <a:endParaRPr lang="tr-TR" sz="2400" b="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Altbilgi Yer Tutucusu"/>
          <p:cNvSpPr>
            <a:spLocks noGrp="1"/>
          </p:cNvSpPr>
          <p:nvPr>
            <p:ph type="ftr" sz="quarter" idx="10"/>
          </p:nvPr>
        </p:nvSpPr>
        <p:spPr/>
        <p:txBody>
          <a:bodyPr/>
          <a:lstStyle/>
          <a:p>
            <a:pPr>
              <a:defRPr/>
            </a:pPr>
            <a:r>
              <a:rPr lang="tr-TR" smtClean="0"/>
              <a:t>Professional Telecommunications Solutions</a:t>
            </a:r>
            <a:endParaRPr lang="tr-TR"/>
          </a:p>
        </p:txBody>
      </p:sp>
      <p:sp>
        <p:nvSpPr>
          <p:cNvPr id="3" name="2 Slayt Numarası Yer Tutucusu"/>
          <p:cNvSpPr>
            <a:spLocks noGrp="1"/>
          </p:cNvSpPr>
          <p:nvPr>
            <p:ph type="sldNum" sz="quarter" idx="11"/>
          </p:nvPr>
        </p:nvSpPr>
        <p:spPr/>
        <p:txBody>
          <a:bodyPr/>
          <a:lstStyle/>
          <a:p>
            <a:pPr>
              <a:defRPr/>
            </a:pPr>
            <a:r>
              <a:rPr lang="tr-TR" smtClean="0"/>
              <a:t>www.ozonetele.com.tr</a:t>
            </a:r>
            <a:endParaRPr lang="tr-TR"/>
          </a:p>
        </p:txBody>
      </p:sp>
      <p:cxnSp>
        <p:nvCxnSpPr>
          <p:cNvPr id="8" name="7 Düz Bağlayıcı"/>
          <p:cNvCxnSpPr/>
          <p:nvPr/>
        </p:nvCxnSpPr>
        <p:spPr>
          <a:xfrm>
            <a:off x="107504" y="870620"/>
            <a:ext cx="8892000"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 Box 29"/>
          <p:cNvSpPr txBox="1">
            <a:spLocks noChangeArrowheads="1"/>
          </p:cNvSpPr>
          <p:nvPr/>
        </p:nvSpPr>
        <p:spPr bwMode="auto">
          <a:xfrm>
            <a:off x="322362" y="404664"/>
            <a:ext cx="6265862" cy="461665"/>
          </a:xfrm>
          <a:prstGeom prst="rect">
            <a:avLst/>
          </a:prstGeom>
          <a:noFill/>
          <a:ln w="9525">
            <a:noFill/>
            <a:miter lim="800000"/>
            <a:headEnd/>
            <a:tailEnd/>
          </a:ln>
        </p:spPr>
        <p:txBody>
          <a:bodyPr>
            <a:spAutoFit/>
          </a:bodyPr>
          <a:lstStyle/>
          <a:p>
            <a:pPr>
              <a:spcBef>
                <a:spcPct val="50000"/>
              </a:spcBef>
            </a:pPr>
            <a:r>
              <a:rPr lang="tr-TR" sz="2400" b="1" dirty="0" smtClean="0"/>
              <a:t>Finansal Veriler</a:t>
            </a:r>
            <a:endParaRPr lang="tr-TR" sz="2400" b="1" dirty="0"/>
          </a:p>
        </p:txBody>
      </p:sp>
      <p:graphicFrame>
        <p:nvGraphicFramePr>
          <p:cNvPr id="10" name="9 Grafik"/>
          <p:cNvGraphicFramePr/>
          <p:nvPr/>
        </p:nvGraphicFramePr>
        <p:xfrm>
          <a:off x="1763688" y="1916832"/>
          <a:ext cx="5814392" cy="3675856"/>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Footer Placeholder 1"/>
          <p:cNvSpPr>
            <a:spLocks noGrp="1"/>
          </p:cNvSpPr>
          <p:nvPr>
            <p:ph type="ftr" sz="quarter" idx="10"/>
          </p:nvPr>
        </p:nvSpPr>
        <p:spPr>
          <a:noFill/>
        </p:spPr>
        <p:txBody>
          <a:bodyPr/>
          <a:lstStyle/>
          <a:p>
            <a:r>
              <a:rPr lang="tr-TR" smtClean="0"/>
              <a:t>Professional Telecommunications Solutions</a:t>
            </a:r>
          </a:p>
        </p:txBody>
      </p:sp>
      <p:sp>
        <p:nvSpPr>
          <p:cNvPr id="14339" name="Slide Number Placeholder 2"/>
          <p:cNvSpPr>
            <a:spLocks noGrp="1"/>
          </p:cNvSpPr>
          <p:nvPr>
            <p:ph type="sldNum" sz="quarter" idx="11"/>
          </p:nvPr>
        </p:nvSpPr>
        <p:spPr>
          <a:noFill/>
        </p:spPr>
        <p:txBody>
          <a:bodyPr/>
          <a:lstStyle/>
          <a:p>
            <a:r>
              <a:rPr lang="tr-TR" dirty="0" smtClean="0"/>
              <a:t>www.</a:t>
            </a:r>
            <a:r>
              <a:rPr lang="tr-TR" dirty="0" err="1" smtClean="0"/>
              <a:t>ozonetele</a:t>
            </a:r>
            <a:r>
              <a:rPr lang="tr-TR" dirty="0" smtClean="0"/>
              <a:t>.com.tr</a:t>
            </a:r>
          </a:p>
        </p:txBody>
      </p:sp>
      <p:sp>
        <p:nvSpPr>
          <p:cNvPr id="123907" name="Rectangle 3"/>
          <p:cNvSpPr>
            <a:spLocks noGrp="1" noChangeArrowheads="1"/>
          </p:cNvSpPr>
          <p:nvPr>
            <p:ph type="body" idx="4294967295"/>
          </p:nvPr>
        </p:nvSpPr>
        <p:spPr>
          <a:xfrm>
            <a:off x="361628" y="1438176"/>
            <a:ext cx="4497635" cy="3070944"/>
          </a:xfrm>
        </p:spPr>
        <p:txBody>
          <a:bodyPr/>
          <a:lstStyle/>
          <a:p>
            <a:pPr eaLnBrk="1" hangingPunct="1">
              <a:lnSpc>
                <a:spcPct val="80000"/>
              </a:lnSpc>
              <a:buFont typeface="Wingdings" pitchFamily="2" charset="2"/>
              <a:buNone/>
            </a:pPr>
            <a:endParaRPr lang="en-US" sz="1600" dirty="0" smtClean="0">
              <a:solidFill>
                <a:srgbClr val="000000"/>
              </a:solidFill>
              <a:latin typeface="Verdana" pitchFamily="34" charset="0"/>
            </a:endParaRPr>
          </a:p>
          <a:p>
            <a:pPr eaLnBrk="1" hangingPunct="1">
              <a:lnSpc>
                <a:spcPct val="80000"/>
              </a:lnSpc>
              <a:buFont typeface="Wingdings" pitchFamily="2" charset="2"/>
              <a:buNone/>
            </a:pPr>
            <a:endParaRPr lang="tr-TR" sz="1600" dirty="0" smtClean="0">
              <a:solidFill>
                <a:srgbClr val="000000"/>
              </a:solidFill>
              <a:latin typeface="Verdana" pitchFamily="34" charset="0"/>
            </a:endParaRPr>
          </a:p>
          <a:p>
            <a:pPr lvl="1" eaLnBrk="1" hangingPunct="1">
              <a:lnSpc>
                <a:spcPct val="80000"/>
              </a:lnSpc>
              <a:buClr>
                <a:srgbClr val="00B0F0"/>
              </a:buClr>
              <a:buSzPct val="100000"/>
              <a:buFont typeface="Wingdings" pitchFamily="2" charset="2"/>
              <a:buChar char="§"/>
            </a:pPr>
            <a:r>
              <a:rPr lang="tr-TR" sz="1100" b="1" dirty="0" smtClean="0">
                <a:solidFill>
                  <a:srgbClr val="000000"/>
                </a:solidFill>
                <a:latin typeface="Verdana" pitchFamily="34" charset="0"/>
              </a:rPr>
              <a:t>GSM/</a:t>
            </a:r>
            <a:r>
              <a:rPr lang="tr-TR" sz="1100" b="1" dirty="0" err="1" smtClean="0">
                <a:solidFill>
                  <a:srgbClr val="000000"/>
                </a:solidFill>
                <a:latin typeface="Verdana" pitchFamily="34" charset="0"/>
              </a:rPr>
              <a:t>WiFi</a:t>
            </a:r>
            <a:r>
              <a:rPr lang="en-US" sz="1100" b="1" dirty="0" smtClean="0">
                <a:solidFill>
                  <a:srgbClr val="000000"/>
                </a:solidFill>
                <a:latin typeface="Verdana" pitchFamily="34" charset="0"/>
              </a:rPr>
              <a:t> Plan</a:t>
            </a:r>
            <a:r>
              <a:rPr lang="tr-TR" sz="1100" b="1" dirty="0" smtClean="0">
                <a:solidFill>
                  <a:srgbClr val="000000"/>
                </a:solidFill>
                <a:latin typeface="Verdana" pitchFamily="34" charset="0"/>
              </a:rPr>
              <a:t>lama</a:t>
            </a:r>
            <a:r>
              <a:rPr lang="en-US" sz="1100" b="1" dirty="0" smtClean="0">
                <a:solidFill>
                  <a:srgbClr val="000000"/>
                </a:solidFill>
                <a:latin typeface="Verdana" pitchFamily="34" charset="0"/>
              </a:rPr>
              <a:t> &amp; </a:t>
            </a:r>
            <a:r>
              <a:rPr lang="tr-TR" sz="1100" b="1" dirty="0" smtClean="0">
                <a:solidFill>
                  <a:srgbClr val="000000"/>
                </a:solidFill>
                <a:latin typeface="Verdana" pitchFamily="34" charset="0"/>
              </a:rPr>
              <a:t>Danışmanlık </a:t>
            </a:r>
            <a:endParaRPr lang="en-US" sz="1100" b="1" dirty="0" smtClean="0">
              <a:solidFill>
                <a:srgbClr val="000000"/>
              </a:solidFill>
              <a:latin typeface="Verdana" pitchFamily="34" charset="0"/>
            </a:endParaRPr>
          </a:p>
          <a:p>
            <a:pPr lvl="1" eaLnBrk="1" hangingPunct="1">
              <a:lnSpc>
                <a:spcPct val="80000"/>
              </a:lnSpc>
              <a:buClr>
                <a:srgbClr val="00B0F0"/>
              </a:buClr>
              <a:buSzPct val="100000"/>
              <a:buFont typeface="Wingdings" pitchFamily="2" charset="2"/>
              <a:buChar char="§"/>
            </a:pPr>
            <a:r>
              <a:rPr lang="tr-TR" sz="1100" b="1" dirty="0" smtClean="0">
                <a:solidFill>
                  <a:srgbClr val="000000"/>
                </a:solidFill>
                <a:latin typeface="Verdana" pitchFamily="34" charset="0"/>
              </a:rPr>
              <a:t>GSM/</a:t>
            </a:r>
            <a:r>
              <a:rPr lang="tr-TR" sz="1100" b="1" dirty="0" err="1" smtClean="0">
                <a:solidFill>
                  <a:srgbClr val="000000"/>
                </a:solidFill>
                <a:latin typeface="Verdana" pitchFamily="34" charset="0"/>
              </a:rPr>
              <a:t>WiFi</a:t>
            </a:r>
            <a:r>
              <a:rPr lang="tr-TR" sz="1100" b="1" dirty="0" smtClean="0">
                <a:solidFill>
                  <a:srgbClr val="000000"/>
                </a:solidFill>
                <a:latin typeface="Verdana" pitchFamily="34" charset="0"/>
              </a:rPr>
              <a:t> </a:t>
            </a:r>
            <a:r>
              <a:rPr lang="en-US" sz="1100" b="1" dirty="0" err="1" smtClean="0">
                <a:solidFill>
                  <a:srgbClr val="000000"/>
                </a:solidFill>
                <a:latin typeface="Verdana" pitchFamily="34" charset="0"/>
              </a:rPr>
              <a:t>Transmis</a:t>
            </a:r>
            <a:r>
              <a:rPr lang="tr-TR" sz="1100" b="1" dirty="0" smtClean="0">
                <a:solidFill>
                  <a:srgbClr val="000000"/>
                </a:solidFill>
                <a:latin typeface="Verdana" pitchFamily="34" charset="0"/>
              </a:rPr>
              <a:t>y</a:t>
            </a:r>
            <a:r>
              <a:rPr lang="en-US" sz="1100" b="1" dirty="0" smtClean="0">
                <a:solidFill>
                  <a:srgbClr val="000000"/>
                </a:solidFill>
                <a:latin typeface="Verdana" pitchFamily="34" charset="0"/>
              </a:rPr>
              <a:t>on Plan</a:t>
            </a:r>
            <a:r>
              <a:rPr lang="tr-TR" sz="1100" b="1" dirty="0" smtClean="0">
                <a:solidFill>
                  <a:srgbClr val="000000"/>
                </a:solidFill>
                <a:latin typeface="Verdana" pitchFamily="34" charset="0"/>
              </a:rPr>
              <a:t>lama</a:t>
            </a:r>
            <a:r>
              <a:rPr lang="en-US" sz="1100" b="1" dirty="0" smtClean="0">
                <a:solidFill>
                  <a:srgbClr val="000000"/>
                </a:solidFill>
                <a:latin typeface="Verdana" pitchFamily="34" charset="0"/>
              </a:rPr>
              <a:t> &amp; </a:t>
            </a:r>
            <a:r>
              <a:rPr lang="en-US" sz="1100" b="1" dirty="0" err="1" smtClean="0">
                <a:solidFill>
                  <a:srgbClr val="000000"/>
                </a:solidFill>
                <a:latin typeface="Verdana" pitchFamily="34" charset="0"/>
              </a:rPr>
              <a:t>Optimiza</a:t>
            </a:r>
            <a:r>
              <a:rPr lang="tr-TR" sz="1100" b="1" dirty="0" err="1" smtClean="0">
                <a:solidFill>
                  <a:srgbClr val="000000"/>
                </a:solidFill>
                <a:latin typeface="Verdana" pitchFamily="34" charset="0"/>
              </a:rPr>
              <a:t>sy</a:t>
            </a:r>
            <a:r>
              <a:rPr lang="en-US" sz="1100" b="1" dirty="0" smtClean="0">
                <a:solidFill>
                  <a:srgbClr val="000000"/>
                </a:solidFill>
                <a:latin typeface="Verdana" pitchFamily="34" charset="0"/>
              </a:rPr>
              <a:t>on</a:t>
            </a:r>
          </a:p>
          <a:p>
            <a:pPr lvl="1" eaLnBrk="1" hangingPunct="1">
              <a:lnSpc>
                <a:spcPct val="80000"/>
              </a:lnSpc>
              <a:buClr>
                <a:srgbClr val="00B0F0"/>
              </a:buClr>
              <a:buSzPct val="100000"/>
              <a:buFont typeface="Wingdings" pitchFamily="2" charset="2"/>
              <a:buChar char="§"/>
            </a:pPr>
            <a:r>
              <a:rPr lang="tr-TR" sz="1100" b="1" dirty="0" smtClean="0">
                <a:solidFill>
                  <a:srgbClr val="000000"/>
                </a:solidFill>
                <a:latin typeface="Verdana" pitchFamily="34" charset="0"/>
              </a:rPr>
              <a:t>GSM/</a:t>
            </a:r>
            <a:r>
              <a:rPr lang="tr-TR" sz="1100" b="1" dirty="0" err="1" smtClean="0">
                <a:solidFill>
                  <a:srgbClr val="000000"/>
                </a:solidFill>
                <a:latin typeface="Verdana" pitchFamily="34" charset="0"/>
              </a:rPr>
              <a:t>WiFi</a:t>
            </a:r>
            <a:r>
              <a:rPr lang="tr-TR" sz="1100" b="1" dirty="0" smtClean="0">
                <a:solidFill>
                  <a:srgbClr val="000000"/>
                </a:solidFill>
                <a:latin typeface="Verdana" pitchFamily="34" charset="0"/>
              </a:rPr>
              <a:t> Şebeke</a:t>
            </a:r>
            <a:r>
              <a:rPr lang="en-US" sz="1100" b="1" dirty="0" smtClean="0">
                <a:solidFill>
                  <a:srgbClr val="000000"/>
                </a:solidFill>
                <a:latin typeface="Verdana" pitchFamily="34" charset="0"/>
              </a:rPr>
              <a:t> </a:t>
            </a:r>
            <a:r>
              <a:rPr lang="en-US" sz="1100" b="1" dirty="0" err="1" smtClean="0">
                <a:solidFill>
                  <a:srgbClr val="000000"/>
                </a:solidFill>
                <a:latin typeface="Verdana" pitchFamily="34" charset="0"/>
              </a:rPr>
              <a:t>Optimiza</a:t>
            </a:r>
            <a:r>
              <a:rPr lang="tr-TR" sz="1100" b="1" dirty="0" err="1" smtClean="0">
                <a:solidFill>
                  <a:srgbClr val="000000"/>
                </a:solidFill>
                <a:latin typeface="Verdana" pitchFamily="34" charset="0"/>
              </a:rPr>
              <a:t>sy</a:t>
            </a:r>
            <a:r>
              <a:rPr lang="en-US" sz="1100" b="1" dirty="0" smtClean="0">
                <a:solidFill>
                  <a:srgbClr val="000000"/>
                </a:solidFill>
                <a:latin typeface="Verdana" pitchFamily="34" charset="0"/>
              </a:rPr>
              <a:t>on</a:t>
            </a:r>
          </a:p>
          <a:p>
            <a:pPr lvl="1" eaLnBrk="1" hangingPunct="1">
              <a:lnSpc>
                <a:spcPct val="80000"/>
              </a:lnSpc>
              <a:buClr>
                <a:srgbClr val="00B0F0"/>
              </a:buClr>
              <a:buSzPct val="100000"/>
              <a:buFont typeface="Wingdings" pitchFamily="2" charset="2"/>
              <a:buChar char="§"/>
            </a:pPr>
            <a:r>
              <a:rPr lang="tr-TR" sz="1100" b="1" dirty="0" smtClean="0">
                <a:solidFill>
                  <a:srgbClr val="000000"/>
                </a:solidFill>
                <a:latin typeface="Verdana" pitchFamily="34" charset="0"/>
              </a:rPr>
              <a:t>GSM/</a:t>
            </a:r>
            <a:r>
              <a:rPr lang="tr-TR" sz="1100" b="1" dirty="0" err="1" smtClean="0">
                <a:solidFill>
                  <a:srgbClr val="000000"/>
                </a:solidFill>
                <a:latin typeface="Verdana" pitchFamily="34" charset="0"/>
              </a:rPr>
              <a:t>WiFi</a:t>
            </a:r>
            <a:r>
              <a:rPr lang="tr-TR" sz="1100" b="1" dirty="0" smtClean="0">
                <a:solidFill>
                  <a:srgbClr val="000000"/>
                </a:solidFill>
                <a:latin typeface="Verdana" pitchFamily="34" charset="0"/>
              </a:rPr>
              <a:t> Şebeke</a:t>
            </a:r>
            <a:r>
              <a:rPr lang="en-US" sz="1100" b="1" dirty="0" smtClean="0">
                <a:solidFill>
                  <a:srgbClr val="000000"/>
                </a:solidFill>
                <a:latin typeface="Verdana" pitchFamily="34" charset="0"/>
              </a:rPr>
              <a:t> </a:t>
            </a:r>
            <a:r>
              <a:rPr lang="tr-TR" sz="1100" b="1" dirty="0" smtClean="0">
                <a:solidFill>
                  <a:srgbClr val="000000"/>
                </a:solidFill>
                <a:latin typeface="Verdana" pitchFamily="34" charset="0"/>
              </a:rPr>
              <a:t>Saha Test ve Analizleri</a:t>
            </a:r>
            <a:r>
              <a:rPr lang="en-US" sz="1100" b="1" dirty="0" smtClean="0">
                <a:solidFill>
                  <a:srgbClr val="000000"/>
                </a:solidFill>
                <a:latin typeface="Verdana" pitchFamily="34" charset="0"/>
              </a:rPr>
              <a:t> </a:t>
            </a:r>
          </a:p>
          <a:p>
            <a:pPr lvl="1" eaLnBrk="1" hangingPunct="1">
              <a:lnSpc>
                <a:spcPct val="80000"/>
              </a:lnSpc>
              <a:buClr>
                <a:srgbClr val="00B0F0"/>
              </a:buClr>
              <a:buSzPct val="100000"/>
              <a:buFont typeface="Wingdings" pitchFamily="2" charset="2"/>
              <a:buChar char="§"/>
            </a:pPr>
            <a:r>
              <a:rPr lang="tr-TR" sz="1100" b="1" dirty="0" smtClean="0">
                <a:solidFill>
                  <a:srgbClr val="000000"/>
                </a:solidFill>
                <a:latin typeface="Verdana" pitchFamily="34" charset="0"/>
              </a:rPr>
              <a:t>GSM/</a:t>
            </a:r>
            <a:r>
              <a:rPr lang="tr-TR" sz="1100" b="1" dirty="0" err="1" smtClean="0">
                <a:solidFill>
                  <a:srgbClr val="000000"/>
                </a:solidFill>
                <a:latin typeface="Verdana" pitchFamily="34" charset="0"/>
              </a:rPr>
              <a:t>WiFi</a:t>
            </a:r>
            <a:r>
              <a:rPr lang="tr-TR" sz="1100" b="1" dirty="0" smtClean="0">
                <a:solidFill>
                  <a:srgbClr val="000000"/>
                </a:solidFill>
                <a:latin typeface="Verdana" pitchFamily="34" charset="0"/>
              </a:rPr>
              <a:t> Montaj, Kurulum, Devreye Alma ve Testleri</a:t>
            </a:r>
          </a:p>
          <a:p>
            <a:pPr lvl="1" eaLnBrk="1" hangingPunct="1">
              <a:lnSpc>
                <a:spcPct val="80000"/>
              </a:lnSpc>
              <a:buClr>
                <a:srgbClr val="00B0F0"/>
              </a:buClr>
              <a:buFont typeface="Wingdings" pitchFamily="2" charset="2"/>
              <a:buChar char="§"/>
            </a:pPr>
            <a:r>
              <a:rPr lang="tr-TR" sz="1100" b="1" dirty="0" err="1" smtClean="0">
                <a:solidFill>
                  <a:srgbClr val="000000"/>
                </a:solidFill>
                <a:latin typeface="Verdana" pitchFamily="34" charset="0"/>
              </a:rPr>
              <a:t>Wi</a:t>
            </a:r>
            <a:r>
              <a:rPr lang="tr-TR" sz="1100" b="1" dirty="0" smtClean="0">
                <a:solidFill>
                  <a:srgbClr val="000000"/>
                </a:solidFill>
                <a:latin typeface="Verdana" pitchFamily="34" charset="0"/>
              </a:rPr>
              <a:t>-Fi Ekipmanları </a:t>
            </a:r>
            <a:r>
              <a:rPr lang="tr-TR" sz="1100" b="1" dirty="0" err="1" smtClean="0">
                <a:solidFill>
                  <a:srgbClr val="000000"/>
                </a:solidFill>
                <a:latin typeface="Verdana" pitchFamily="34" charset="0"/>
              </a:rPr>
              <a:t>Tedariği</a:t>
            </a:r>
            <a:endParaRPr lang="tr-TR" sz="1100" b="1" dirty="0" smtClean="0">
              <a:solidFill>
                <a:srgbClr val="000000"/>
              </a:solidFill>
              <a:latin typeface="Verdana" pitchFamily="34" charset="0"/>
            </a:endParaRPr>
          </a:p>
          <a:p>
            <a:pPr lvl="1" eaLnBrk="1" hangingPunct="1">
              <a:lnSpc>
                <a:spcPct val="80000"/>
              </a:lnSpc>
              <a:buClr>
                <a:srgbClr val="00B0F0"/>
              </a:buClr>
              <a:buSzPct val="100000"/>
              <a:buFont typeface="Wingdings" pitchFamily="2" charset="2"/>
              <a:buChar char="§"/>
            </a:pPr>
            <a:r>
              <a:rPr lang="tr-TR" sz="1100" b="1" dirty="0" smtClean="0">
                <a:solidFill>
                  <a:srgbClr val="000000"/>
                </a:solidFill>
                <a:latin typeface="Verdana" pitchFamily="34" charset="0"/>
              </a:rPr>
              <a:t>GSM/</a:t>
            </a:r>
            <a:r>
              <a:rPr lang="tr-TR" sz="1100" b="1" dirty="0" err="1" smtClean="0">
                <a:solidFill>
                  <a:srgbClr val="000000"/>
                </a:solidFill>
                <a:latin typeface="Verdana" pitchFamily="34" charset="0"/>
              </a:rPr>
              <a:t>WiFi</a:t>
            </a:r>
            <a:r>
              <a:rPr lang="tr-TR" sz="1100" b="1" dirty="0" smtClean="0">
                <a:solidFill>
                  <a:srgbClr val="000000"/>
                </a:solidFill>
                <a:latin typeface="Verdana" pitchFamily="34" charset="0"/>
              </a:rPr>
              <a:t> Şebeke İşletme ve Bakımı</a:t>
            </a:r>
            <a:endParaRPr lang="en-US" sz="1100" b="1" dirty="0" smtClean="0">
              <a:solidFill>
                <a:srgbClr val="000000"/>
              </a:solidFill>
              <a:latin typeface="Verdana" pitchFamily="34" charset="0"/>
            </a:endParaRPr>
          </a:p>
          <a:p>
            <a:pPr lvl="1" eaLnBrk="1" hangingPunct="1">
              <a:lnSpc>
                <a:spcPct val="80000"/>
              </a:lnSpc>
              <a:buClr>
                <a:srgbClr val="00B0F0"/>
              </a:buClr>
              <a:buFont typeface="Wingdings" pitchFamily="2" charset="2"/>
              <a:buChar char="§"/>
            </a:pPr>
            <a:r>
              <a:rPr lang="tr-TR" sz="1100" b="1" dirty="0" smtClean="0">
                <a:solidFill>
                  <a:srgbClr val="000000"/>
                </a:solidFill>
                <a:latin typeface="Verdana" pitchFamily="34" charset="0"/>
              </a:rPr>
              <a:t>GSM/</a:t>
            </a:r>
            <a:r>
              <a:rPr lang="tr-TR" sz="1100" b="1" dirty="0" err="1" smtClean="0">
                <a:solidFill>
                  <a:srgbClr val="000000"/>
                </a:solidFill>
                <a:latin typeface="Verdana" pitchFamily="34" charset="0"/>
              </a:rPr>
              <a:t>WiFi</a:t>
            </a:r>
            <a:r>
              <a:rPr lang="tr-TR" sz="1100" b="1" dirty="0" smtClean="0">
                <a:solidFill>
                  <a:srgbClr val="000000"/>
                </a:solidFill>
                <a:latin typeface="Verdana" pitchFamily="34" charset="0"/>
              </a:rPr>
              <a:t> </a:t>
            </a:r>
            <a:r>
              <a:rPr lang="en-US" sz="1100" b="1" dirty="0" smtClean="0">
                <a:solidFill>
                  <a:srgbClr val="000000"/>
                </a:solidFill>
                <a:latin typeface="Verdana" pitchFamily="34" charset="0"/>
              </a:rPr>
              <a:t>S</a:t>
            </a:r>
            <a:r>
              <a:rPr lang="tr-TR" sz="1100" b="1" dirty="0" smtClean="0">
                <a:solidFill>
                  <a:srgbClr val="000000"/>
                </a:solidFill>
                <a:latin typeface="Verdana" pitchFamily="34" charset="0"/>
              </a:rPr>
              <a:t>aha Kiralama</a:t>
            </a:r>
            <a:endParaRPr lang="tr-TR" sz="1100" b="1" dirty="0" smtClean="0">
              <a:solidFill>
                <a:srgbClr val="000000"/>
              </a:solidFill>
            </a:endParaRPr>
          </a:p>
          <a:p>
            <a:pPr lvl="1" eaLnBrk="1" hangingPunct="1">
              <a:lnSpc>
                <a:spcPct val="80000"/>
              </a:lnSpc>
              <a:buClr>
                <a:srgbClr val="00B0F0"/>
              </a:buClr>
              <a:buFont typeface="Wingdings" pitchFamily="2" charset="2"/>
              <a:buChar char="§"/>
            </a:pPr>
            <a:r>
              <a:rPr lang="tr-TR" sz="1100" b="1" dirty="0" smtClean="0">
                <a:solidFill>
                  <a:srgbClr val="000000"/>
                </a:solidFill>
                <a:latin typeface="Verdana" pitchFamily="34" charset="0"/>
              </a:rPr>
              <a:t>GSM/</a:t>
            </a:r>
            <a:r>
              <a:rPr lang="tr-TR" sz="1100" b="1" dirty="0" err="1" smtClean="0">
                <a:solidFill>
                  <a:srgbClr val="000000"/>
                </a:solidFill>
                <a:latin typeface="Verdana" pitchFamily="34" charset="0"/>
              </a:rPr>
              <a:t>WiFi</a:t>
            </a:r>
            <a:r>
              <a:rPr lang="tr-TR" sz="1100" b="1" dirty="0" smtClean="0">
                <a:solidFill>
                  <a:srgbClr val="000000"/>
                </a:solidFill>
                <a:latin typeface="Verdana" pitchFamily="34" charset="0"/>
              </a:rPr>
              <a:t> NMS sistemi Kurulum ve İşletmeleri</a:t>
            </a:r>
            <a:endParaRPr lang="en-US" sz="1100" b="1" dirty="0" smtClean="0">
              <a:solidFill>
                <a:srgbClr val="000000"/>
              </a:solidFill>
              <a:latin typeface="Verdana" pitchFamily="34" charset="0"/>
            </a:endParaRPr>
          </a:p>
          <a:p>
            <a:pPr lvl="1" eaLnBrk="1" hangingPunct="1">
              <a:lnSpc>
                <a:spcPct val="80000"/>
              </a:lnSpc>
              <a:buClr>
                <a:srgbClr val="00B0F0"/>
              </a:buClr>
              <a:buFont typeface="Wingdings" pitchFamily="2" charset="2"/>
              <a:buChar char="§"/>
            </a:pPr>
            <a:r>
              <a:rPr lang="tr-TR" sz="1100" b="1" dirty="0" smtClean="0">
                <a:solidFill>
                  <a:srgbClr val="000000"/>
                </a:solidFill>
                <a:latin typeface="Verdana" pitchFamily="34" charset="0"/>
              </a:rPr>
              <a:t>GSM/WiFi Saha</a:t>
            </a:r>
            <a:r>
              <a:rPr lang="en-US" sz="1100" b="1" dirty="0" smtClean="0">
                <a:solidFill>
                  <a:srgbClr val="000000"/>
                </a:solidFill>
                <a:latin typeface="Verdana" pitchFamily="34" charset="0"/>
              </a:rPr>
              <a:t> Audit</a:t>
            </a:r>
            <a:r>
              <a:rPr lang="tr-TR" sz="1100" b="1" dirty="0" smtClean="0">
                <a:solidFill>
                  <a:srgbClr val="000000"/>
                </a:solidFill>
                <a:latin typeface="Verdana" pitchFamily="34" charset="0"/>
              </a:rPr>
              <a:t>’leri</a:t>
            </a:r>
            <a:endParaRPr lang="en-US" sz="1100" b="1" dirty="0" smtClean="0">
              <a:solidFill>
                <a:srgbClr val="000000"/>
              </a:solidFill>
              <a:latin typeface="Verdana" pitchFamily="34" charset="0"/>
            </a:endParaRPr>
          </a:p>
        </p:txBody>
      </p:sp>
      <p:sp>
        <p:nvSpPr>
          <p:cNvPr id="10" name="Rectangle 3"/>
          <p:cNvSpPr txBox="1">
            <a:spLocks noChangeArrowheads="1"/>
          </p:cNvSpPr>
          <p:nvPr/>
        </p:nvSpPr>
        <p:spPr bwMode="auto">
          <a:xfrm>
            <a:off x="4644008" y="1269058"/>
            <a:ext cx="4281611" cy="410415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80000"/>
              </a:lnSpc>
              <a:spcBef>
                <a:spcPct val="20000"/>
              </a:spcBef>
              <a:spcAft>
                <a:spcPct val="0"/>
              </a:spcAft>
              <a:buClr>
                <a:schemeClr val="bg2"/>
              </a:buClr>
              <a:buSzPct val="75000"/>
              <a:buFont typeface="Wingdings" pitchFamily="2" charset="2"/>
              <a:buNone/>
              <a:tabLst/>
              <a:defRPr/>
            </a:pPr>
            <a:endParaRPr kumimoji="0" lang="en-US" sz="1600" b="0" i="0" u="none" strike="noStrike" kern="0" cap="none" spc="0" normalizeH="0" baseline="0" noProof="0" dirty="0" smtClean="0">
              <a:ln>
                <a:noFill/>
              </a:ln>
              <a:solidFill>
                <a:schemeClr val="tx1"/>
              </a:solidFill>
              <a:effectLst/>
              <a:uLnTx/>
              <a:uFillTx/>
              <a:latin typeface="Verdana" pitchFamily="34" charset="0"/>
              <a:ea typeface="+mn-ea"/>
              <a:cs typeface="+mn-cs"/>
            </a:endParaRPr>
          </a:p>
          <a:p>
            <a:pPr marL="342900" marR="0" lvl="0" indent="-342900" algn="l" defTabSz="914400" rtl="0" eaLnBrk="1" fontAlgn="base" latinLnBrk="0" hangingPunct="1">
              <a:lnSpc>
                <a:spcPct val="80000"/>
              </a:lnSpc>
              <a:spcBef>
                <a:spcPct val="20000"/>
              </a:spcBef>
              <a:spcAft>
                <a:spcPct val="0"/>
              </a:spcAft>
              <a:buClr>
                <a:schemeClr val="bg2"/>
              </a:buClr>
              <a:buSzPct val="75000"/>
              <a:buFont typeface="Wingdings" pitchFamily="2" charset="2"/>
              <a:buNone/>
              <a:tabLst/>
              <a:defRPr/>
            </a:pPr>
            <a:endParaRPr kumimoji="0" lang="tr-TR" b="1" i="0" u="none" strike="noStrike" kern="0" cap="none" spc="0" normalizeH="0" baseline="0" noProof="0" dirty="0" smtClean="0">
              <a:ln>
                <a:noFill/>
              </a:ln>
              <a:solidFill>
                <a:schemeClr val="tx1"/>
              </a:solidFill>
              <a:effectLst/>
              <a:uLnTx/>
              <a:uFillTx/>
              <a:latin typeface="Verdana" pitchFamily="34" charset="0"/>
              <a:ea typeface="+mn-ea"/>
              <a:cs typeface="+mn-cs"/>
            </a:endParaRPr>
          </a:p>
          <a:p>
            <a:pPr marL="742950" marR="0" lvl="1" indent="-285750" algn="l" defTabSz="914400" rtl="0" eaLnBrk="1" fontAlgn="base" latinLnBrk="0" hangingPunct="1">
              <a:lnSpc>
                <a:spcPct val="80000"/>
              </a:lnSpc>
              <a:spcBef>
                <a:spcPct val="20000"/>
              </a:spcBef>
              <a:spcAft>
                <a:spcPct val="0"/>
              </a:spcAft>
              <a:buClr>
                <a:srgbClr val="00B0F0"/>
              </a:buClr>
              <a:buSzPct val="100000"/>
              <a:buFont typeface="Wingdings" pitchFamily="2" charset="2"/>
              <a:buChar char="§"/>
              <a:tabLst/>
              <a:defRPr/>
            </a:pPr>
            <a:r>
              <a:rPr lang="tr-TR" b="1" kern="0" noProof="0" dirty="0" smtClean="0">
                <a:latin typeface="Verdana" pitchFamily="34" charset="0"/>
                <a:cs typeface="+mn-cs"/>
              </a:rPr>
              <a:t>Proje Yönetim ve İdaresi</a:t>
            </a:r>
          </a:p>
          <a:p>
            <a:pPr marL="742950" marR="0" lvl="1" indent="-285750" algn="l" defTabSz="914400" rtl="0" eaLnBrk="1" fontAlgn="base" latinLnBrk="0" hangingPunct="1">
              <a:lnSpc>
                <a:spcPct val="80000"/>
              </a:lnSpc>
              <a:spcBef>
                <a:spcPct val="20000"/>
              </a:spcBef>
              <a:spcAft>
                <a:spcPct val="0"/>
              </a:spcAft>
              <a:buClr>
                <a:srgbClr val="00B0F0"/>
              </a:buClr>
              <a:buSzPct val="100000"/>
              <a:buFont typeface="Wingdings" pitchFamily="2" charset="2"/>
              <a:buChar char="§"/>
              <a:tabLst/>
              <a:defRPr/>
            </a:pPr>
            <a:r>
              <a:rPr lang="tr-TR" b="1" kern="0" dirty="0" smtClean="0">
                <a:latin typeface="Verdana" pitchFamily="34" charset="0"/>
                <a:cs typeface="+mn-cs"/>
              </a:rPr>
              <a:t>Saha Ekibi/Personel </a:t>
            </a:r>
            <a:r>
              <a:rPr lang="tr-TR" b="1" kern="0" dirty="0" err="1" smtClean="0">
                <a:latin typeface="Verdana" pitchFamily="34" charset="0"/>
                <a:cs typeface="+mn-cs"/>
              </a:rPr>
              <a:t>Tedariği</a:t>
            </a:r>
            <a:endParaRPr kumimoji="0" lang="tr-TR" b="1" i="0" u="none" strike="noStrike" kern="0" cap="none" spc="0" normalizeH="0" dirty="0" smtClean="0">
              <a:ln>
                <a:noFill/>
              </a:ln>
              <a:solidFill>
                <a:schemeClr val="tx1"/>
              </a:solidFill>
              <a:effectLst/>
              <a:uLnTx/>
              <a:uFillTx/>
              <a:latin typeface="Verdana" pitchFamily="34" charset="0"/>
              <a:cs typeface="+mn-cs"/>
            </a:endParaRPr>
          </a:p>
          <a:p>
            <a:pPr marL="742950" marR="0" lvl="1" indent="-285750" algn="l" defTabSz="914400" rtl="0" eaLnBrk="1" fontAlgn="base" latinLnBrk="0" hangingPunct="1">
              <a:lnSpc>
                <a:spcPct val="80000"/>
              </a:lnSpc>
              <a:spcBef>
                <a:spcPct val="20000"/>
              </a:spcBef>
              <a:spcAft>
                <a:spcPct val="0"/>
              </a:spcAft>
              <a:buClr>
                <a:srgbClr val="00B0F0"/>
              </a:buClr>
              <a:buSzPct val="100000"/>
              <a:buFont typeface="Wingdings" pitchFamily="2" charset="2"/>
              <a:buChar char="§"/>
              <a:tabLst/>
              <a:defRPr/>
            </a:pPr>
            <a:r>
              <a:rPr lang="tr-TR" b="1" kern="0" dirty="0" smtClean="0">
                <a:latin typeface="Verdana" pitchFamily="34" charset="0"/>
                <a:cs typeface="+mn-cs"/>
              </a:rPr>
              <a:t>Saha Satış Aktiviteleri Organizasyon ve Yönetimi</a:t>
            </a:r>
            <a:endParaRPr lang="tr-TR" b="1" kern="0" noProof="0" dirty="0" smtClean="0">
              <a:latin typeface="Verdana" pitchFamily="34" charset="0"/>
              <a:cs typeface="+mn-cs"/>
            </a:endParaRPr>
          </a:p>
          <a:p>
            <a:pPr marL="742950" marR="0" lvl="1" indent="-285750" algn="l" defTabSz="914400" rtl="0" eaLnBrk="1" fontAlgn="base" latinLnBrk="0" hangingPunct="1">
              <a:lnSpc>
                <a:spcPct val="80000"/>
              </a:lnSpc>
              <a:spcBef>
                <a:spcPct val="20000"/>
              </a:spcBef>
              <a:spcAft>
                <a:spcPct val="0"/>
              </a:spcAft>
              <a:buClr>
                <a:srgbClr val="00B0F0"/>
              </a:buClr>
              <a:buSzPct val="100000"/>
              <a:buFont typeface="Wingdings" pitchFamily="2" charset="2"/>
              <a:buChar char="§"/>
              <a:tabLst/>
              <a:defRPr/>
            </a:pPr>
            <a:r>
              <a:rPr lang="tr-TR" b="1" kern="0" noProof="0" dirty="0" smtClean="0">
                <a:latin typeface="Verdana" pitchFamily="34" charset="0"/>
                <a:cs typeface="+mn-cs"/>
              </a:rPr>
              <a:t>Profesyonel Ürün/Hizmet Pazarlama ve Tanıtımları</a:t>
            </a:r>
          </a:p>
          <a:p>
            <a:pPr marL="742950" marR="0" lvl="1" indent="-285750" algn="l" defTabSz="914400" rtl="0" eaLnBrk="1" fontAlgn="base" latinLnBrk="0" hangingPunct="1">
              <a:lnSpc>
                <a:spcPct val="80000"/>
              </a:lnSpc>
              <a:spcBef>
                <a:spcPct val="20000"/>
              </a:spcBef>
              <a:spcAft>
                <a:spcPct val="0"/>
              </a:spcAft>
              <a:buClr>
                <a:srgbClr val="00B0F0"/>
              </a:buClr>
              <a:buSzPct val="100000"/>
              <a:buFont typeface="Wingdings" pitchFamily="2" charset="2"/>
              <a:buChar char="§"/>
              <a:tabLst/>
              <a:defRPr/>
            </a:pPr>
            <a:r>
              <a:rPr kumimoji="0" lang="tr-TR" b="1" i="0" u="none" strike="noStrike" kern="0" cap="none" spc="0" normalizeH="0" dirty="0" err="1" smtClean="0">
                <a:ln>
                  <a:noFill/>
                </a:ln>
                <a:solidFill>
                  <a:schemeClr val="tx1"/>
                </a:solidFill>
                <a:effectLst/>
                <a:uLnTx/>
                <a:uFillTx/>
                <a:latin typeface="Verdana" pitchFamily="34" charset="0"/>
                <a:cs typeface="+mn-cs"/>
              </a:rPr>
              <a:t>Door</a:t>
            </a:r>
            <a:r>
              <a:rPr kumimoji="0" lang="tr-TR" b="1" i="0" u="none" strike="noStrike" kern="0" cap="none" spc="0" normalizeH="0" dirty="0" smtClean="0">
                <a:ln>
                  <a:noFill/>
                </a:ln>
                <a:solidFill>
                  <a:schemeClr val="tx1"/>
                </a:solidFill>
                <a:effectLst/>
                <a:uLnTx/>
                <a:uFillTx/>
                <a:latin typeface="Verdana" pitchFamily="34" charset="0"/>
                <a:cs typeface="+mn-cs"/>
              </a:rPr>
              <a:t> </a:t>
            </a:r>
            <a:r>
              <a:rPr kumimoji="0" lang="tr-TR" b="1" i="0" u="none" strike="noStrike" kern="0" cap="none" spc="0" normalizeH="0" dirty="0" err="1" smtClean="0">
                <a:ln>
                  <a:noFill/>
                </a:ln>
                <a:solidFill>
                  <a:schemeClr val="tx1"/>
                </a:solidFill>
                <a:effectLst/>
                <a:uLnTx/>
                <a:uFillTx/>
                <a:latin typeface="Verdana" pitchFamily="34" charset="0"/>
                <a:cs typeface="+mn-cs"/>
              </a:rPr>
              <a:t>to</a:t>
            </a:r>
            <a:r>
              <a:rPr kumimoji="0" lang="tr-TR" b="1" i="0" u="none" strike="noStrike" kern="0" cap="none" spc="0" normalizeH="0" dirty="0" smtClean="0">
                <a:ln>
                  <a:noFill/>
                </a:ln>
                <a:solidFill>
                  <a:schemeClr val="tx1"/>
                </a:solidFill>
                <a:effectLst/>
                <a:uLnTx/>
                <a:uFillTx/>
                <a:latin typeface="Verdana" pitchFamily="34" charset="0"/>
                <a:cs typeface="+mn-cs"/>
              </a:rPr>
              <a:t> </a:t>
            </a:r>
            <a:r>
              <a:rPr kumimoji="0" lang="tr-TR" b="1" i="0" u="none" strike="noStrike" kern="0" cap="none" spc="0" normalizeH="0" dirty="0" err="1" smtClean="0">
                <a:ln>
                  <a:noFill/>
                </a:ln>
                <a:solidFill>
                  <a:schemeClr val="tx1"/>
                </a:solidFill>
                <a:effectLst/>
                <a:uLnTx/>
                <a:uFillTx/>
                <a:latin typeface="Verdana" pitchFamily="34" charset="0"/>
                <a:cs typeface="+mn-cs"/>
              </a:rPr>
              <a:t>door</a:t>
            </a:r>
            <a:r>
              <a:rPr kumimoji="0" lang="tr-TR" b="1" i="0" u="none" strike="noStrike" kern="0" cap="none" spc="0" normalizeH="0" dirty="0" smtClean="0">
                <a:ln>
                  <a:noFill/>
                </a:ln>
                <a:solidFill>
                  <a:schemeClr val="tx1"/>
                </a:solidFill>
                <a:effectLst/>
                <a:uLnTx/>
                <a:uFillTx/>
                <a:latin typeface="Verdana" pitchFamily="34" charset="0"/>
                <a:cs typeface="+mn-cs"/>
              </a:rPr>
              <a:t> Satış Aktiviteleri</a:t>
            </a:r>
          </a:p>
          <a:p>
            <a:pPr marL="742950" marR="0" lvl="1" indent="-285750" algn="l" defTabSz="914400" rtl="0" eaLnBrk="1" fontAlgn="base" latinLnBrk="0" hangingPunct="1">
              <a:lnSpc>
                <a:spcPct val="80000"/>
              </a:lnSpc>
              <a:spcBef>
                <a:spcPct val="20000"/>
              </a:spcBef>
              <a:spcAft>
                <a:spcPct val="0"/>
              </a:spcAft>
              <a:buClr>
                <a:srgbClr val="00B0F0"/>
              </a:buClr>
              <a:buSzPct val="100000"/>
              <a:buFont typeface="Wingdings" pitchFamily="2" charset="2"/>
              <a:buChar char="§"/>
              <a:tabLst/>
              <a:defRPr/>
            </a:pPr>
            <a:r>
              <a:rPr lang="tr-TR" b="1" kern="0" noProof="0" dirty="0" smtClean="0">
                <a:latin typeface="Verdana" pitchFamily="34" charset="0"/>
                <a:cs typeface="+mn-cs"/>
              </a:rPr>
              <a:t>Tele-Satış</a:t>
            </a:r>
          </a:p>
          <a:p>
            <a:pPr marL="742950" marR="0" lvl="1" indent="-285750" algn="l" defTabSz="914400" rtl="0" eaLnBrk="1" fontAlgn="base" latinLnBrk="0" hangingPunct="1">
              <a:lnSpc>
                <a:spcPct val="80000"/>
              </a:lnSpc>
              <a:spcBef>
                <a:spcPct val="20000"/>
              </a:spcBef>
              <a:spcAft>
                <a:spcPct val="0"/>
              </a:spcAft>
              <a:buClr>
                <a:srgbClr val="00B0F0"/>
              </a:buClr>
              <a:buSzPct val="100000"/>
              <a:buFont typeface="Wingdings" pitchFamily="2" charset="2"/>
              <a:buChar char="§"/>
              <a:tabLst/>
              <a:defRPr/>
            </a:pPr>
            <a:r>
              <a:rPr kumimoji="0" lang="tr-TR" b="1" i="0" u="none" strike="noStrike" kern="0" cap="none" spc="0" normalizeH="0" dirty="0" err="1" smtClean="0">
                <a:ln>
                  <a:noFill/>
                </a:ln>
                <a:solidFill>
                  <a:schemeClr val="tx1"/>
                </a:solidFill>
                <a:effectLst/>
                <a:uLnTx/>
                <a:uFillTx/>
                <a:latin typeface="Verdana" pitchFamily="34" charset="0"/>
                <a:cs typeface="+mn-cs"/>
              </a:rPr>
              <a:t>Merge</a:t>
            </a:r>
            <a:r>
              <a:rPr kumimoji="0" lang="tr-TR" b="1" i="0" u="none" strike="noStrike" kern="0" cap="none" spc="0" normalizeH="0" dirty="0" smtClean="0">
                <a:ln>
                  <a:noFill/>
                </a:ln>
                <a:solidFill>
                  <a:schemeClr val="tx1"/>
                </a:solidFill>
                <a:effectLst/>
                <a:uLnTx/>
                <a:uFillTx/>
                <a:latin typeface="Verdana" pitchFamily="34" charset="0"/>
                <a:cs typeface="+mn-cs"/>
              </a:rPr>
              <a:t> Ekibi </a:t>
            </a:r>
            <a:r>
              <a:rPr kumimoji="0" lang="tr-TR" b="1" i="0" u="none" strike="noStrike" kern="0" cap="none" spc="0" normalizeH="0" dirty="0" err="1" smtClean="0">
                <a:ln>
                  <a:noFill/>
                </a:ln>
                <a:solidFill>
                  <a:schemeClr val="tx1"/>
                </a:solidFill>
                <a:effectLst/>
                <a:uLnTx/>
                <a:uFillTx/>
                <a:latin typeface="Verdana" pitchFamily="34" charset="0"/>
                <a:cs typeface="+mn-cs"/>
              </a:rPr>
              <a:t>Tedariği</a:t>
            </a:r>
            <a:endParaRPr kumimoji="0" lang="tr-TR" b="1" i="0" u="none" strike="noStrike" kern="0" cap="none" spc="0" normalizeH="0" dirty="0" smtClean="0">
              <a:ln>
                <a:noFill/>
              </a:ln>
              <a:solidFill>
                <a:schemeClr val="tx1"/>
              </a:solidFill>
              <a:effectLst/>
              <a:uLnTx/>
              <a:uFillTx/>
              <a:latin typeface="Verdana" pitchFamily="34" charset="0"/>
              <a:cs typeface="+mn-cs"/>
            </a:endParaRPr>
          </a:p>
          <a:p>
            <a:pPr marL="742950" marR="0" lvl="1" indent="-285750" algn="l" defTabSz="914400" rtl="0" eaLnBrk="1" fontAlgn="base" latinLnBrk="0" hangingPunct="1">
              <a:lnSpc>
                <a:spcPct val="80000"/>
              </a:lnSpc>
              <a:spcBef>
                <a:spcPct val="20000"/>
              </a:spcBef>
              <a:spcAft>
                <a:spcPct val="0"/>
              </a:spcAft>
              <a:buClr>
                <a:srgbClr val="00B0F0"/>
              </a:buClr>
              <a:buSzPct val="100000"/>
              <a:buFont typeface="Wingdings" pitchFamily="2" charset="2"/>
              <a:buChar char="§"/>
              <a:tabLst/>
              <a:defRPr/>
            </a:pPr>
            <a:r>
              <a:rPr lang="tr-TR" b="1" kern="0" dirty="0" smtClean="0">
                <a:latin typeface="Verdana" pitchFamily="34" charset="0"/>
                <a:cs typeface="+mn-cs"/>
              </a:rPr>
              <a:t>Satış Sonrası Destek</a:t>
            </a:r>
            <a:r>
              <a:rPr kumimoji="0" lang="tr-TR" b="1" i="0" u="none" strike="noStrike" kern="0" cap="none" spc="0" normalizeH="0" noProof="0" dirty="0" smtClean="0">
                <a:ln>
                  <a:noFill/>
                </a:ln>
                <a:solidFill>
                  <a:schemeClr val="tx1"/>
                </a:solidFill>
                <a:effectLst/>
                <a:uLnTx/>
                <a:uFillTx/>
                <a:latin typeface="Verdana" pitchFamily="34" charset="0"/>
                <a:cs typeface="+mn-cs"/>
              </a:rPr>
              <a:t> </a:t>
            </a:r>
            <a:endParaRPr kumimoji="0" lang="en-US" b="1" i="0" u="none" strike="noStrike" kern="0" cap="none" spc="0" normalizeH="0" baseline="0" noProof="0" dirty="0" smtClean="0">
              <a:ln>
                <a:noFill/>
              </a:ln>
              <a:solidFill>
                <a:schemeClr val="tx1"/>
              </a:solidFill>
              <a:effectLst/>
              <a:uLnTx/>
              <a:uFillTx/>
              <a:latin typeface="Verdana" pitchFamily="34" charset="0"/>
              <a:cs typeface="+mn-cs"/>
            </a:endParaRPr>
          </a:p>
        </p:txBody>
      </p:sp>
      <p:sp>
        <p:nvSpPr>
          <p:cNvPr id="11" name="10 Gözyaşı Damlası"/>
          <p:cNvSpPr/>
          <p:nvPr/>
        </p:nvSpPr>
        <p:spPr>
          <a:xfrm rot="16200000">
            <a:off x="5535600" y="982825"/>
            <a:ext cx="2952328" cy="4032448"/>
          </a:xfrm>
          <a:prstGeom prst="teardrop">
            <a:avLst>
              <a:gd name="adj" fmla="val 90541"/>
            </a:avLst>
          </a:prstGeom>
          <a:solidFill>
            <a:schemeClr val="bg2">
              <a:lumMod val="60000"/>
              <a:lumOff val="40000"/>
              <a:alpha val="40000"/>
            </a:schemeClr>
          </a:solidFill>
          <a:scene3d>
            <a:camera prst="orthographicFront">
              <a:rot lat="0" lon="0" rev="21299999"/>
            </a:camera>
            <a:lightRig rig="threePt" dir="t"/>
          </a:scene3d>
          <a:sp3d extrusionH="76200">
            <a:bevelT w="0" h="0"/>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6" name="Rectangle 3"/>
          <p:cNvSpPr txBox="1">
            <a:spLocks noChangeArrowheads="1"/>
          </p:cNvSpPr>
          <p:nvPr/>
        </p:nvSpPr>
        <p:spPr bwMode="auto">
          <a:xfrm>
            <a:off x="4499992" y="4437112"/>
            <a:ext cx="4477196" cy="93610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80000"/>
              </a:lnSpc>
              <a:spcBef>
                <a:spcPct val="20000"/>
              </a:spcBef>
              <a:spcAft>
                <a:spcPct val="0"/>
              </a:spcAft>
              <a:buClr>
                <a:schemeClr val="bg2"/>
              </a:buClr>
              <a:buSzPct val="75000"/>
              <a:buFont typeface="Wingdings" pitchFamily="2" charset="2"/>
              <a:buNone/>
              <a:tabLst/>
              <a:defRPr/>
            </a:pPr>
            <a:endParaRPr kumimoji="0" lang="en-US" sz="1600" b="0" i="0" u="none" strike="noStrike" kern="0" cap="none" spc="0" normalizeH="0" baseline="0" noProof="0" dirty="0" smtClean="0">
              <a:ln>
                <a:noFill/>
              </a:ln>
              <a:solidFill>
                <a:srgbClr val="000000"/>
              </a:solidFill>
              <a:effectLst/>
              <a:uLnTx/>
              <a:uFillTx/>
              <a:latin typeface="Verdana" pitchFamily="34" charset="0"/>
              <a:ea typeface="+mn-ea"/>
              <a:cs typeface="+mn-cs"/>
            </a:endParaRPr>
          </a:p>
          <a:p>
            <a:pPr marL="342900" marR="0" lvl="0" indent="-342900" algn="l" defTabSz="914400" rtl="0" eaLnBrk="1" fontAlgn="base" latinLnBrk="0" hangingPunct="1">
              <a:lnSpc>
                <a:spcPct val="80000"/>
              </a:lnSpc>
              <a:spcBef>
                <a:spcPct val="20000"/>
              </a:spcBef>
              <a:spcAft>
                <a:spcPct val="0"/>
              </a:spcAft>
              <a:buClr>
                <a:schemeClr val="bg2"/>
              </a:buClr>
              <a:buSzPct val="75000"/>
              <a:buFont typeface="Wingdings" pitchFamily="2" charset="2"/>
              <a:buNone/>
              <a:tabLst/>
              <a:defRPr/>
            </a:pPr>
            <a:endParaRPr kumimoji="0" lang="tr-TR" sz="1600" b="0" i="0" u="none" strike="noStrike" kern="0" cap="none" spc="0" normalizeH="0" baseline="0" noProof="0" dirty="0" smtClean="0">
              <a:ln>
                <a:noFill/>
              </a:ln>
              <a:solidFill>
                <a:srgbClr val="000000"/>
              </a:solidFill>
              <a:effectLst/>
              <a:uLnTx/>
              <a:uFillTx/>
              <a:latin typeface="Verdana" pitchFamily="34" charset="0"/>
              <a:ea typeface="+mn-ea"/>
              <a:cs typeface="+mn-cs"/>
            </a:endParaRPr>
          </a:p>
          <a:p>
            <a:pPr marL="742950" marR="0" lvl="1" indent="-285750" algn="l" defTabSz="914400" rtl="0" eaLnBrk="1" fontAlgn="base" latinLnBrk="0" hangingPunct="1">
              <a:lnSpc>
                <a:spcPct val="80000"/>
              </a:lnSpc>
              <a:spcBef>
                <a:spcPct val="20000"/>
              </a:spcBef>
              <a:spcAft>
                <a:spcPct val="0"/>
              </a:spcAft>
              <a:buClr>
                <a:srgbClr val="00B0F0"/>
              </a:buClr>
              <a:buSzPct val="100000"/>
              <a:buFont typeface="Wingdings" pitchFamily="2" charset="2"/>
              <a:buChar char="§"/>
              <a:tabLst/>
              <a:defRPr/>
            </a:pPr>
            <a:r>
              <a:rPr kumimoji="0" lang="tr-TR" b="1" i="0" u="none" strike="noStrike" kern="0" cap="none" spc="0" normalizeH="0" baseline="0" noProof="0" dirty="0" smtClean="0">
                <a:ln>
                  <a:noFill/>
                </a:ln>
                <a:solidFill>
                  <a:srgbClr val="000000"/>
                </a:solidFill>
                <a:effectLst/>
                <a:uLnTx/>
                <a:uFillTx/>
                <a:latin typeface="Verdana" pitchFamily="34" charset="0"/>
                <a:cs typeface="+mn-cs"/>
              </a:rPr>
              <a:t>Trafik Yönetim Sistemleri</a:t>
            </a:r>
            <a:endParaRPr lang="tr-TR" b="1" kern="0" dirty="0" smtClean="0">
              <a:solidFill>
                <a:srgbClr val="000000"/>
              </a:solidFill>
              <a:latin typeface="Verdana" pitchFamily="34" charset="0"/>
              <a:cs typeface="+mn-cs"/>
            </a:endParaRPr>
          </a:p>
          <a:p>
            <a:pPr marL="742950" marR="0" lvl="1" indent="-285750" algn="l" defTabSz="914400" rtl="0" eaLnBrk="1" fontAlgn="base" latinLnBrk="0" hangingPunct="1">
              <a:lnSpc>
                <a:spcPct val="80000"/>
              </a:lnSpc>
              <a:spcBef>
                <a:spcPct val="20000"/>
              </a:spcBef>
              <a:spcAft>
                <a:spcPct val="0"/>
              </a:spcAft>
              <a:buClr>
                <a:srgbClr val="00B0F0"/>
              </a:buClr>
              <a:buSzPct val="100000"/>
              <a:buFont typeface="Wingdings" pitchFamily="2" charset="2"/>
              <a:buChar char="§"/>
              <a:tabLst/>
              <a:defRPr/>
            </a:pPr>
            <a:r>
              <a:rPr kumimoji="0" lang="tr-TR" b="1" i="0" u="none" strike="noStrike" kern="0" cap="none" spc="0" normalizeH="0" baseline="0" noProof="0" dirty="0" smtClean="0">
                <a:ln>
                  <a:noFill/>
                </a:ln>
                <a:solidFill>
                  <a:srgbClr val="000000"/>
                </a:solidFill>
                <a:effectLst/>
                <a:uLnTx/>
                <a:uFillTx/>
                <a:latin typeface="Verdana" pitchFamily="34" charset="0"/>
                <a:cs typeface="+mn-cs"/>
              </a:rPr>
              <a:t>Sinyalizasyon</a:t>
            </a:r>
            <a:r>
              <a:rPr kumimoji="0" lang="tr-TR" b="1" i="0" u="none" strike="noStrike" kern="0" cap="none" spc="0" normalizeH="0" noProof="0" dirty="0" smtClean="0">
                <a:ln>
                  <a:noFill/>
                </a:ln>
                <a:solidFill>
                  <a:srgbClr val="000000"/>
                </a:solidFill>
                <a:effectLst/>
                <a:uLnTx/>
                <a:uFillTx/>
                <a:latin typeface="Verdana" pitchFamily="34" charset="0"/>
                <a:cs typeface="+mn-cs"/>
              </a:rPr>
              <a:t> Kontrol Sistemleri</a:t>
            </a:r>
            <a:endParaRPr kumimoji="0" lang="en-US" b="1" i="0" u="none" strike="noStrike" kern="0" cap="none" spc="0" normalizeH="0" baseline="0" noProof="0" dirty="0" smtClean="0">
              <a:ln>
                <a:noFill/>
              </a:ln>
              <a:solidFill>
                <a:srgbClr val="000000"/>
              </a:solidFill>
              <a:effectLst/>
              <a:uLnTx/>
              <a:uFillTx/>
              <a:latin typeface="Verdana" pitchFamily="34" charset="0"/>
              <a:cs typeface="+mn-cs"/>
            </a:endParaRPr>
          </a:p>
          <a:p>
            <a:pPr marL="742950" marR="0" lvl="1" indent="-285750" algn="l" defTabSz="914400" rtl="0" eaLnBrk="1" fontAlgn="base" latinLnBrk="0" hangingPunct="1">
              <a:lnSpc>
                <a:spcPct val="80000"/>
              </a:lnSpc>
              <a:spcBef>
                <a:spcPct val="20000"/>
              </a:spcBef>
              <a:spcAft>
                <a:spcPct val="0"/>
              </a:spcAft>
              <a:buClr>
                <a:srgbClr val="00B0F0"/>
              </a:buClr>
              <a:buSzPct val="100000"/>
              <a:buFont typeface="Wingdings" pitchFamily="2" charset="2"/>
              <a:buChar char="§"/>
              <a:tabLst/>
              <a:defRPr/>
            </a:pPr>
            <a:r>
              <a:rPr lang="tr-TR" b="1" kern="0" dirty="0" smtClean="0">
                <a:solidFill>
                  <a:srgbClr val="000000"/>
                </a:solidFill>
                <a:latin typeface="Verdana" pitchFamily="34" charset="0"/>
                <a:cs typeface="+mn-cs"/>
              </a:rPr>
              <a:t>Parkmatik Sistemleri</a:t>
            </a:r>
            <a:endParaRPr kumimoji="0" lang="en-US" b="1" i="0" u="none" strike="noStrike" kern="0" cap="none" spc="0" normalizeH="0" baseline="0" noProof="0" dirty="0" smtClean="0">
              <a:ln>
                <a:noFill/>
              </a:ln>
              <a:solidFill>
                <a:srgbClr val="000000"/>
              </a:solidFill>
              <a:effectLst/>
              <a:uLnTx/>
              <a:uFillTx/>
              <a:latin typeface="Verdana" pitchFamily="34" charset="0"/>
              <a:cs typeface="+mn-cs"/>
            </a:endParaRPr>
          </a:p>
        </p:txBody>
      </p:sp>
      <p:sp>
        <p:nvSpPr>
          <p:cNvPr id="13" name="8 Gözyaşı Damlası"/>
          <p:cNvSpPr/>
          <p:nvPr/>
        </p:nvSpPr>
        <p:spPr>
          <a:xfrm>
            <a:off x="395536" y="1484784"/>
            <a:ext cx="4464496" cy="2952328"/>
          </a:xfrm>
          <a:prstGeom prst="teardrop">
            <a:avLst>
              <a:gd name="adj" fmla="val 93488"/>
            </a:avLst>
          </a:prstGeom>
          <a:solidFill>
            <a:srgbClr val="FFC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4" name="TextBox 13"/>
          <p:cNvSpPr txBox="1"/>
          <p:nvPr/>
        </p:nvSpPr>
        <p:spPr>
          <a:xfrm>
            <a:off x="1115616" y="4581128"/>
            <a:ext cx="3168352" cy="276999"/>
          </a:xfrm>
          <a:prstGeom prst="rect">
            <a:avLst/>
          </a:prstGeom>
          <a:noFill/>
        </p:spPr>
        <p:txBody>
          <a:bodyPr wrap="square" rtlCol="0">
            <a:spAutoFit/>
          </a:bodyPr>
          <a:lstStyle/>
          <a:p>
            <a:endParaRPr lang="tr-TR" dirty="0"/>
          </a:p>
        </p:txBody>
      </p:sp>
      <p:sp>
        <p:nvSpPr>
          <p:cNvPr id="18" name="14 Gözyaşı Damlası"/>
          <p:cNvSpPr/>
          <p:nvPr/>
        </p:nvSpPr>
        <p:spPr>
          <a:xfrm rot="16200000">
            <a:off x="6048163" y="3392997"/>
            <a:ext cx="1512168" cy="3888430"/>
          </a:xfrm>
          <a:prstGeom prst="teardrop">
            <a:avLst>
              <a:gd name="adj" fmla="val 83823"/>
            </a:avLst>
          </a:prstGeom>
          <a:solidFill>
            <a:srgbClr val="00B050">
              <a:alpha val="40000"/>
            </a:srgbClr>
          </a:solidFill>
          <a:scene3d>
            <a:camera prst="orthographicFront">
              <a:rot lat="0" lon="0" rev="21299999"/>
            </a:camera>
            <a:lightRig rig="threePt" dir="t"/>
          </a:scene3d>
          <a:sp3d extrusionH="76200">
            <a:bevelT w="0" h="0"/>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9" name="TextBox 18"/>
          <p:cNvSpPr txBox="1"/>
          <p:nvPr/>
        </p:nvSpPr>
        <p:spPr>
          <a:xfrm>
            <a:off x="971600" y="4941168"/>
            <a:ext cx="3672408" cy="646331"/>
          </a:xfrm>
          <a:prstGeom prst="rect">
            <a:avLst/>
          </a:prstGeom>
          <a:noFill/>
        </p:spPr>
        <p:txBody>
          <a:bodyPr wrap="square" rtlCol="0">
            <a:spAutoFit/>
          </a:bodyPr>
          <a:lstStyle/>
          <a:p>
            <a:pPr>
              <a:buFont typeface="Wingdings" pitchFamily="2" charset="2"/>
              <a:buChar char="§"/>
            </a:pPr>
            <a:r>
              <a:rPr lang="tr-TR" b="1" dirty="0" smtClean="0"/>
              <a:t>Network Management System</a:t>
            </a:r>
          </a:p>
          <a:p>
            <a:pPr>
              <a:buFont typeface="Wingdings" pitchFamily="2" charset="2"/>
              <a:buChar char="§"/>
            </a:pPr>
            <a:r>
              <a:rPr lang="tr-TR" b="1" dirty="0" smtClean="0"/>
              <a:t>Loglama Modülleri</a:t>
            </a:r>
          </a:p>
          <a:p>
            <a:pPr>
              <a:buFont typeface="Wingdings" pitchFamily="2" charset="2"/>
              <a:buChar char="§"/>
            </a:pPr>
            <a:r>
              <a:rPr lang="tr-TR" b="1" dirty="0" smtClean="0"/>
              <a:t>İzleme Modülleri</a:t>
            </a:r>
            <a:endParaRPr lang="tr-TR" b="1" dirty="0"/>
          </a:p>
        </p:txBody>
      </p:sp>
      <p:sp>
        <p:nvSpPr>
          <p:cNvPr id="22" name="8 Gözyaşı Damlası"/>
          <p:cNvSpPr/>
          <p:nvPr/>
        </p:nvSpPr>
        <p:spPr>
          <a:xfrm>
            <a:off x="323528" y="4653136"/>
            <a:ext cx="4392488" cy="1296144"/>
          </a:xfrm>
          <a:prstGeom prst="teardrop">
            <a:avLst>
              <a:gd name="adj" fmla="val 101584"/>
            </a:avLst>
          </a:prstGeom>
          <a:solidFill>
            <a:srgbClr val="800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15" name="14 Düz Bağlayıcı"/>
          <p:cNvCxnSpPr/>
          <p:nvPr/>
        </p:nvCxnSpPr>
        <p:spPr>
          <a:xfrm>
            <a:off x="107504" y="870620"/>
            <a:ext cx="8892000" cy="0"/>
          </a:xfrm>
          <a:prstGeom prst="line">
            <a:avLst/>
          </a:prstGeom>
        </p:spPr>
        <p:style>
          <a:lnRef idx="1">
            <a:schemeClr val="accent1"/>
          </a:lnRef>
          <a:fillRef idx="0">
            <a:schemeClr val="accent1"/>
          </a:fillRef>
          <a:effectRef idx="0">
            <a:schemeClr val="accent1"/>
          </a:effectRef>
          <a:fontRef idx="minor">
            <a:schemeClr val="tx1"/>
          </a:fontRef>
        </p:style>
      </p:cxnSp>
      <p:sp>
        <p:nvSpPr>
          <p:cNvPr id="17" name="Text Box 29"/>
          <p:cNvSpPr txBox="1">
            <a:spLocks noChangeArrowheads="1"/>
          </p:cNvSpPr>
          <p:nvPr/>
        </p:nvSpPr>
        <p:spPr bwMode="auto">
          <a:xfrm>
            <a:off x="322362" y="404664"/>
            <a:ext cx="6265862" cy="461665"/>
          </a:xfrm>
          <a:prstGeom prst="rect">
            <a:avLst/>
          </a:prstGeom>
          <a:noFill/>
          <a:ln w="9525">
            <a:noFill/>
            <a:miter lim="800000"/>
            <a:headEnd/>
            <a:tailEnd/>
          </a:ln>
        </p:spPr>
        <p:txBody>
          <a:bodyPr>
            <a:spAutoFit/>
          </a:bodyPr>
          <a:lstStyle/>
          <a:p>
            <a:pPr>
              <a:spcBef>
                <a:spcPct val="50000"/>
              </a:spcBef>
            </a:pPr>
            <a:r>
              <a:rPr lang="tr-TR" sz="2400" b="1" dirty="0" smtClean="0"/>
              <a:t>Profesyonel Hizmetlerimiz</a:t>
            </a:r>
            <a:endParaRPr lang="tr-TR" sz="2400" b="1" dirty="0"/>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123907"/>
                                        </p:tgtEl>
                                        <p:attrNameLst>
                                          <p:attrName>style.visibility</p:attrName>
                                        </p:attrNameLst>
                                      </p:cBhvr>
                                      <p:to>
                                        <p:strVal val="visible"/>
                                      </p:to>
                                    </p:set>
                                    <p:animEffect transition="in" filter="circle(in)">
                                      <p:cBhvr>
                                        <p:cTn id="7" dur="2000"/>
                                        <p:tgtEl>
                                          <p:spTgt spid="123907"/>
                                        </p:tgtEl>
                                      </p:cBhvr>
                                    </p:animEffect>
                                  </p:childTnLst>
                                </p:cTn>
                              </p:par>
                            </p:childTnLst>
                          </p:cTn>
                        </p:par>
                        <p:par>
                          <p:cTn id="8" fill="hold">
                            <p:stCondLst>
                              <p:cond delay="2000"/>
                            </p:stCondLst>
                            <p:childTnLst>
                              <p:par>
                                <p:cTn id="9" presetID="6"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circle(in)">
                                      <p:cBhvr>
                                        <p:cTn id="11" dur="2000"/>
                                        <p:tgtEl>
                                          <p:spTgt spid="10"/>
                                        </p:tgtEl>
                                      </p:cBhvr>
                                    </p:animEffect>
                                  </p:childTnLst>
                                </p:cTn>
                              </p:par>
                            </p:childTnLst>
                          </p:cTn>
                        </p:par>
                        <p:par>
                          <p:cTn id="12" fill="hold">
                            <p:stCondLst>
                              <p:cond delay="4000"/>
                            </p:stCondLst>
                            <p:childTnLst>
                              <p:par>
                                <p:cTn id="13" presetID="6"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circle(in)">
                                      <p:cBhvr>
                                        <p:cTn id="15"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07" grpId="0"/>
      <p:bldP spid="10"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1 Altbilgi Yer Tutucusu"/>
          <p:cNvSpPr>
            <a:spLocks noGrp="1"/>
          </p:cNvSpPr>
          <p:nvPr>
            <p:ph type="ftr" sz="quarter" idx="10"/>
          </p:nvPr>
        </p:nvSpPr>
        <p:spPr>
          <a:noFill/>
        </p:spPr>
        <p:txBody>
          <a:bodyPr/>
          <a:lstStyle/>
          <a:p>
            <a:r>
              <a:rPr lang="tr-TR" dirty="0" smtClean="0"/>
              <a:t>Professional Telecommunications Solutions</a:t>
            </a:r>
          </a:p>
        </p:txBody>
      </p:sp>
      <p:sp>
        <p:nvSpPr>
          <p:cNvPr id="3075" name="2 Slayt Numarası Yer Tutucusu"/>
          <p:cNvSpPr>
            <a:spLocks noGrp="1"/>
          </p:cNvSpPr>
          <p:nvPr>
            <p:ph type="sldNum" sz="quarter" idx="11"/>
          </p:nvPr>
        </p:nvSpPr>
        <p:spPr>
          <a:noFill/>
        </p:spPr>
        <p:txBody>
          <a:bodyPr/>
          <a:lstStyle/>
          <a:p>
            <a:r>
              <a:rPr lang="tr-TR" smtClean="0"/>
              <a:t>www.ozonetele.com.tr</a:t>
            </a:r>
          </a:p>
        </p:txBody>
      </p:sp>
      <p:sp>
        <p:nvSpPr>
          <p:cNvPr id="3076" name="Rectangle 142"/>
          <p:cNvSpPr>
            <a:spLocks noChangeArrowheads="1"/>
          </p:cNvSpPr>
          <p:nvPr/>
        </p:nvSpPr>
        <p:spPr bwMode="auto">
          <a:xfrm>
            <a:off x="2987675" y="692150"/>
            <a:ext cx="2663825" cy="1296988"/>
          </a:xfrm>
          <a:prstGeom prst="rect">
            <a:avLst/>
          </a:prstGeom>
          <a:noFill/>
          <a:ln w="9525" algn="ctr">
            <a:noFill/>
            <a:miter lim="800000"/>
            <a:headEnd/>
            <a:tailEnd/>
          </a:ln>
        </p:spPr>
        <p:txBody>
          <a:bodyPr wrap="none" anchor="ctr"/>
          <a:lstStyle/>
          <a:p>
            <a:pPr algn="ctr">
              <a:lnSpc>
                <a:spcPct val="90000"/>
              </a:lnSpc>
              <a:spcBef>
                <a:spcPct val="20000"/>
              </a:spcBef>
            </a:pPr>
            <a:endParaRPr lang="tr-TR" sz="1800">
              <a:latin typeface="Book Antiqua" pitchFamily="18" charset="0"/>
            </a:endParaRPr>
          </a:p>
        </p:txBody>
      </p:sp>
      <p:sp>
        <p:nvSpPr>
          <p:cNvPr id="8" name="Text Box 30"/>
          <p:cNvSpPr txBox="1">
            <a:spLocks noChangeArrowheads="1"/>
          </p:cNvSpPr>
          <p:nvPr/>
        </p:nvSpPr>
        <p:spPr bwMode="auto">
          <a:xfrm>
            <a:off x="3154363" y="2930525"/>
            <a:ext cx="2857500" cy="336550"/>
          </a:xfrm>
          <a:prstGeom prst="rect">
            <a:avLst/>
          </a:prstGeom>
          <a:noFill/>
          <a:ln w="9525">
            <a:noFill/>
            <a:miter lim="800000"/>
            <a:headEnd/>
            <a:tailEnd/>
          </a:ln>
        </p:spPr>
        <p:txBody>
          <a:bodyPr>
            <a:spAutoFit/>
          </a:bodyPr>
          <a:lstStyle/>
          <a:p>
            <a:pPr algn="ctr">
              <a:spcBef>
                <a:spcPct val="50000"/>
              </a:spcBef>
              <a:buFontTx/>
              <a:buChar char="•"/>
            </a:pPr>
            <a:r>
              <a:rPr lang="tr-TR" sz="1600"/>
              <a:t> PtP Bridge Çözümlerimiz</a:t>
            </a:r>
          </a:p>
        </p:txBody>
      </p:sp>
      <p:sp>
        <p:nvSpPr>
          <p:cNvPr id="9" name="Text Box 31"/>
          <p:cNvSpPr txBox="1">
            <a:spLocks noChangeArrowheads="1"/>
          </p:cNvSpPr>
          <p:nvPr/>
        </p:nvSpPr>
        <p:spPr bwMode="auto">
          <a:xfrm>
            <a:off x="179388" y="6042774"/>
            <a:ext cx="2663825" cy="338554"/>
          </a:xfrm>
          <a:prstGeom prst="rect">
            <a:avLst/>
          </a:prstGeom>
          <a:noFill/>
          <a:ln w="9525">
            <a:noFill/>
            <a:miter lim="800000"/>
            <a:headEnd/>
            <a:tailEnd/>
          </a:ln>
        </p:spPr>
        <p:txBody>
          <a:bodyPr>
            <a:spAutoFit/>
          </a:bodyPr>
          <a:lstStyle/>
          <a:p>
            <a:pPr>
              <a:spcBef>
                <a:spcPct val="50000"/>
              </a:spcBef>
              <a:buFontTx/>
              <a:buChar char="•"/>
            </a:pPr>
            <a:r>
              <a:rPr lang="tr-TR" sz="1600" dirty="0"/>
              <a:t> Hotspot Çözümlerimiz</a:t>
            </a:r>
          </a:p>
        </p:txBody>
      </p:sp>
      <p:pic>
        <p:nvPicPr>
          <p:cNvPr id="10" name="Picture 34" descr="2"/>
          <p:cNvPicPr>
            <a:picLocks noChangeAspect="1" noChangeArrowheads="1"/>
          </p:cNvPicPr>
          <p:nvPr/>
        </p:nvPicPr>
        <p:blipFill>
          <a:blip r:embed="rId3" cstate="print"/>
          <a:srcRect/>
          <a:stretch>
            <a:fillRect/>
          </a:stretch>
        </p:blipFill>
        <p:spPr bwMode="auto">
          <a:xfrm>
            <a:off x="179388" y="1203325"/>
            <a:ext cx="2736850" cy="1733550"/>
          </a:xfrm>
          <a:prstGeom prst="rect">
            <a:avLst/>
          </a:prstGeom>
          <a:noFill/>
          <a:ln w="9525">
            <a:noFill/>
            <a:miter lim="800000"/>
            <a:headEnd/>
            <a:tailEnd/>
          </a:ln>
        </p:spPr>
      </p:pic>
      <p:pic>
        <p:nvPicPr>
          <p:cNvPr id="11" name="Picture 35" descr="asd"/>
          <p:cNvPicPr>
            <a:picLocks noChangeAspect="1" noChangeArrowheads="1"/>
          </p:cNvPicPr>
          <p:nvPr/>
        </p:nvPicPr>
        <p:blipFill>
          <a:blip r:embed="rId4" cstate="print"/>
          <a:srcRect/>
          <a:stretch>
            <a:fillRect/>
          </a:stretch>
        </p:blipFill>
        <p:spPr bwMode="auto">
          <a:xfrm>
            <a:off x="3203575" y="1203325"/>
            <a:ext cx="2736850" cy="1727200"/>
          </a:xfrm>
          <a:prstGeom prst="rect">
            <a:avLst/>
          </a:prstGeom>
          <a:noFill/>
          <a:ln w="9525">
            <a:noFill/>
            <a:miter lim="800000"/>
            <a:headEnd/>
            <a:tailEnd/>
          </a:ln>
        </p:spPr>
      </p:pic>
      <p:pic>
        <p:nvPicPr>
          <p:cNvPr id="12" name="Picture 36" descr="6565"/>
          <p:cNvPicPr>
            <a:picLocks noChangeAspect="1" noChangeArrowheads="1"/>
          </p:cNvPicPr>
          <p:nvPr/>
        </p:nvPicPr>
        <p:blipFill>
          <a:blip r:embed="rId5" cstate="print"/>
          <a:srcRect/>
          <a:stretch>
            <a:fillRect/>
          </a:stretch>
        </p:blipFill>
        <p:spPr bwMode="auto">
          <a:xfrm>
            <a:off x="179388" y="3881840"/>
            <a:ext cx="2736850" cy="2076450"/>
          </a:xfrm>
          <a:prstGeom prst="rect">
            <a:avLst/>
          </a:prstGeom>
          <a:noFill/>
          <a:ln w="9525">
            <a:noFill/>
            <a:miter lim="800000"/>
            <a:headEnd/>
            <a:tailEnd/>
          </a:ln>
        </p:spPr>
      </p:pic>
      <p:pic>
        <p:nvPicPr>
          <p:cNvPr id="13" name="Picture 37" descr="slide0004_image010"/>
          <p:cNvPicPr>
            <a:picLocks noChangeAspect="1" noChangeArrowheads="1" noCrop="1"/>
          </p:cNvPicPr>
          <p:nvPr/>
        </p:nvPicPr>
        <p:blipFill>
          <a:blip r:embed="rId6" cstate="print"/>
          <a:srcRect/>
          <a:stretch>
            <a:fillRect/>
          </a:stretch>
        </p:blipFill>
        <p:spPr bwMode="auto">
          <a:xfrm>
            <a:off x="3203575" y="4170765"/>
            <a:ext cx="2736850" cy="1727200"/>
          </a:xfrm>
          <a:prstGeom prst="rect">
            <a:avLst/>
          </a:prstGeom>
          <a:noFill/>
          <a:ln w="9525">
            <a:noFill/>
            <a:miter lim="800000"/>
            <a:headEnd/>
            <a:tailEnd/>
          </a:ln>
        </p:spPr>
      </p:pic>
      <p:sp>
        <p:nvSpPr>
          <p:cNvPr id="14" name="Text Box 38"/>
          <p:cNvSpPr txBox="1">
            <a:spLocks noChangeArrowheads="1"/>
          </p:cNvSpPr>
          <p:nvPr/>
        </p:nvSpPr>
        <p:spPr bwMode="auto">
          <a:xfrm>
            <a:off x="161925" y="2930525"/>
            <a:ext cx="2749550" cy="336550"/>
          </a:xfrm>
          <a:prstGeom prst="rect">
            <a:avLst/>
          </a:prstGeom>
          <a:noFill/>
          <a:ln w="9525">
            <a:noFill/>
            <a:miter lim="800000"/>
            <a:headEnd/>
            <a:tailEnd/>
          </a:ln>
        </p:spPr>
        <p:txBody>
          <a:bodyPr>
            <a:spAutoFit/>
          </a:bodyPr>
          <a:lstStyle/>
          <a:p>
            <a:pPr algn="ctr">
              <a:spcBef>
                <a:spcPct val="50000"/>
              </a:spcBef>
              <a:buFontTx/>
              <a:buChar char="•"/>
            </a:pPr>
            <a:r>
              <a:rPr lang="tr-TR" sz="1600" dirty="0"/>
              <a:t> PtmP Bridge Çözümlerimiz</a:t>
            </a:r>
          </a:p>
        </p:txBody>
      </p:sp>
      <p:sp>
        <p:nvSpPr>
          <p:cNvPr id="15" name="Text Box 39"/>
          <p:cNvSpPr txBox="1">
            <a:spLocks noChangeArrowheads="1"/>
          </p:cNvSpPr>
          <p:nvPr/>
        </p:nvSpPr>
        <p:spPr bwMode="auto">
          <a:xfrm>
            <a:off x="3232150" y="6042774"/>
            <a:ext cx="2663825" cy="338554"/>
          </a:xfrm>
          <a:prstGeom prst="rect">
            <a:avLst/>
          </a:prstGeom>
          <a:noFill/>
          <a:ln w="9525">
            <a:noFill/>
            <a:miter lim="800000"/>
            <a:headEnd/>
            <a:tailEnd/>
          </a:ln>
        </p:spPr>
        <p:txBody>
          <a:bodyPr>
            <a:spAutoFit/>
          </a:bodyPr>
          <a:lstStyle/>
          <a:p>
            <a:pPr algn="ctr">
              <a:spcBef>
                <a:spcPct val="50000"/>
              </a:spcBef>
              <a:buFontTx/>
              <a:buChar char="•"/>
            </a:pPr>
            <a:r>
              <a:rPr lang="tr-TR" sz="1600" dirty="0"/>
              <a:t> FSO Çözümlerimiz</a:t>
            </a:r>
          </a:p>
        </p:txBody>
      </p:sp>
      <p:sp>
        <p:nvSpPr>
          <p:cNvPr id="16" name="Text Box 40"/>
          <p:cNvSpPr txBox="1">
            <a:spLocks noChangeArrowheads="1"/>
          </p:cNvSpPr>
          <p:nvPr/>
        </p:nvSpPr>
        <p:spPr bwMode="auto">
          <a:xfrm>
            <a:off x="6372225" y="6021288"/>
            <a:ext cx="2376488" cy="338554"/>
          </a:xfrm>
          <a:prstGeom prst="rect">
            <a:avLst/>
          </a:prstGeom>
          <a:noFill/>
          <a:ln w="9525">
            <a:noFill/>
            <a:miter lim="800000"/>
            <a:headEnd/>
            <a:tailEnd/>
          </a:ln>
        </p:spPr>
        <p:txBody>
          <a:bodyPr>
            <a:spAutoFit/>
          </a:bodyPr>
          <a:lstStyle/>
          <a:p>
            <a:pPr>
              <a:spcBef>
                <a:spcPct val="50000"/>
              </a:spcBef>
              <a:buFontTx/>
              <a:buChar char="•"/>
            </a:pPr>
            <a:r>
              <a:rPr lang="tr-TR" sz="1600" dirty="0"/>
              <a:t> Mesh Çözümlerimiz</a:t>
            </a:r>
          </a:p>
        </p:txBody>
      </p:sp>
      <p:pic>
        <p:nvPicPr>
          <p:cNvPr id="17" name="Picture 42" descr="456"/>
          <p:cNvPicPr>
            <a:picLocks noChangeAspect="1" noChangeArrowheads="1"/>
          </p:cNvPicPr>
          <p:nvPr/>
        </p:nvPicPr>
        <p:blipFill>
          <a:blip r:embed="rId7" cstate="print"/>
          <a:srcRect/>
          <a:stretch>
            <a:fillRect/>
          </a:stretch>
        </p:blipFill>
        <p:spPr bwMode="auto">
          <a:xfrm>
            <a:off x="6227763" y="3500438"/>
            <a:ext cx="2736850" cy="2620962"/>
          </a:xfrm>
          <a:prstGeom prst="rect">
            <a:avLst/>
          </a:prstGeom>
          <a:noFill/>
          <a:ln w="9525">
            <a:noFill/>
            <a:miter lim="800000"/>
            <a:headEnd/>
            <a:tailEnd/>
          </a:ln>
        </p:spPr>
      </p:pic>
      <p:pic>
        <p:nvPicPr>
          <p:cNvPr id="18" name="Picture 43" descr="sogkb5i7"/>
          <p:cNvPicPr>
            <a:picLocks noChangeArrowheads="1"/>
          </p:cNvPicPr>
          <p:nvPr/>
        </p:nvPicPr>
        <p:blipFill>
          <a:blip r:embed="rId8" cstate="print"/>
          <a:srcRect/>
          <a:stretch>
            <a:fillRect/>
          </a:stretch>
        </p:blipFill>
        <p:spPr bwMode="auto">
          <a:xfrm>
            <a:off x="6227763" y="1203325"/>
            <a:ext cx="2736850" cy="1727200"/>
          </a:xfrm>
          <a:prstGeom prst="rect">
            <a:avLst/>
          </a:prstGeom>
          <a:noFill/>
          <a:ln w="9525">
            <a:noFill/>
            <a:miter lim="800000"/>
            <a:headEnd/>
            <a:tailEnd/>
          </a:ln>
        </p:spPr>
      </p:pic>
      <p:sp>
        <p:nvSpPr>
          <p:cNvPr id="19" name="Text Box 44"/>
          <p:cNvSpPr txBox="1">
            <a:spLocks noChangeArrowheads="1"/>
          </p:cNvSpPr>
          <p:nvPr/>
        </p:nvSpPr>
        <p:spPr bwMode="auto">
          <a:xfrm>
            <a:off x="6154738" y="2930525"/>
            <a:ext cx="2857500" cy="336550"/>
          </a:xfrm>
          <a:prstGeom prst="rect">
            <a:avLst/>
          </a:prstGeom>
          <a:noFill/>
          <a:ln w="9525">
            <a:noFill/>
            <a:miter lim="800000"/>
            <a:headEnd/>
            <a:tailEnd/>
          </a:ln>
        </p:spPr>
        <p:txBody>
          <a:bodyPr>
            <a:spAutoFit/>
          </a:bodyPr>
          <a:lstStyle/>
          <a:p>
            <a:pPr algn="ctr">
              <a:spcBef>
                <a:spcPct val="50000"/>
              </a:spcBef>
              <a:buFontTx/>
              <a:buChar char="•"/>
            </a:pPr>
            <a:r>
              <a:rPr lang="tr-TR" sz="1600"/>
              <a:t> Mikrodalga Çözümlerimiz</a:t>
            </a:r>
          </a:p>
        </p:txBody>
      </p:sp>
      <p:sp>
        <p:nvSpPr>
          <p:cNvPr id="20" name="Text Box 29"/>
          <p:cNvSpPr txBox="1">
            <a:spLocks noChangeArrowheads="1"/>
          </p:cNvSpPr>
          <p:nvPr/>
        </p:nvSpPr>
        <p:spPr bwMode="auto">
          <a:xfrm>
            <a:off x="322362" y="404664"/>
            <a:ext cx="6265862" cy="461665"/>
          </a:xfrm>
          <a:prstGeom prst="rect">
            <a:avLst/>
          </a:prstGeom>
          <a:noFill/>
          <a:ln w="9525">
            <a:noFill/>
            <a:miter lim="800000"/>
            <a:headEnd/>
            <a:tailEnd/>
          </a:ln>
        </p:spPr>
        <p:txBody>
          <a:bodyPr>
            <a:spAutoFit/>
          </a:bodyPr>
          <a:lstStyle/>
          <a:p>
            <a:pPr>
              <a:spcBef>
                <a:spcPct val="50000"/>
              </a:spcBef>
            </a:pPr>
            <a:r>
              <a:rPr lang="tr-TR" sz="2400" b="1" dirty="0"/>
              <a:t>Çözümlerimiz</a:t>
            </a:r>
          </a:p>
        </p:txBody>
      </p:sp>
      <p:cxnSp>
        <p:nvCxnSpPr>
          <p:cNvPr id="21" name="20 Düz Bağlayıcı"/>
          <p:cNvCxnSpPr/>
          <p:nvPr/>
        </p:nvCxnSpPr>
        <p:spPr>
          <a:xfrm>
            <a:off x="107504" y="870620"/>
            <a:ext cx="88920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advClick="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8" descr="fso-2"/>
          <p:cNvPicPr>
            <a:picLocks noChangeArrowheads="1"/>
          </p:cNvPicPr>
          <p:nvPr/>
        </p:nvPicPr>
        <p:blipFill>
          <a:blip r:embed="rId2" cstate="print"/>
          <a:srcRect/>
          <a:stretch>
            <a:fillRect/>
          </a:stretch>
        </p:blipFill>
        <p:spPr bwMode="auto">
          <a:xfrm>
            <a:off x="107504" y="5517233"/>
            <a:ext cx="1512888" cy="874712"/>
          </a:xfrm>
          <a:prstGeom prst="rect">
            <a:avLst/>
          </a:prstGeom>
          <a:noFill/>
          <a:ln w="9525">
            <a:noFill/>
            <a:miter lim="800000"/>
            <a:headEnd/>
            <a:tailEnd/>
          </a:ln>
        </p:spPr>
      </p:pic>
      <p:pic>
        <p:nvPicPr>
          <p:cNvPr id="3074" name="Picture 4" descr="schema_cisla2"/>
          <p:cNvPicPr>
            <a:picLocks noChangeArrowheads="1"/>
          </p:cNvPicPr>
          <p:nvPr/>
        </p:nvPicPr>
        <p:blipFill>
          <a:blip r:embed="rId3" cstate="print"/>
          <a:srcRect/>
          <a:stretch>
            <a:fillRect/>
          </a:stretch>
        </p:blipFill>
        <p:spPr bwMode="auto">
          <a:xfrm>
            <a:off x="107504" y="908720"/>
            <a:ext cx="1512888" cy="874713"/>
          </a:xfrm>
          <a:prstGeom prst="rect">
            <a:avLst/>
          </a:prstGeom>
          <a:noFill/>
          <a:ln w="9525">
            <a:noFill/>
            <a:miter lim="800000"/>
            <a:headEnd/>
            <a:tailEnd/>
          </a:ln>
        </p:spPr>
      </p:pic>
      <p:pic>
        <p:nvPicPr>
          <p:cNvPr id="3075" name="Picture 5" descr="schema_cisla1"/>
          <p:cNvPicPr>
            <a:picLocks noChangeArrowheads="1"/>
          </p:cNvPicPr>
          <p:nvPr/>
        </p:nvPicPr>
        <p:blipFill>
          <a:blip r:embed="rId4" cstate="print"/>
          <a:srcRect/>
          <a:stretch>
            <a:fillRect/>
          </a:stretch>
        </p:blipFill>
        <p:spPr bwMode="auto">
          <a:xfrm>
            <a:off x="107504" y="1829470"/>
            <a:ext cx="1512888" cy="874713"/>
          </a:xfrm>
          <a:prstGeom prst="rect">
            <a:avLst/>
          </a:prstGeom>
          <a:noFill/>
          <a:ln w="9525">
            <a:noFill/>
            <a:miter lim="800000"/>
            <a:headEnd/>
            <a:tailEnd/>
          </a:ln>
        </p:spPr>
      </p:pic>
      <p:pic>
        <p:nvPicPr>
          <p:cNvPr id="3076" name="Picture 6" descr="Wi-Fi-Hostspot"/>
          <p:cNvPicPr>
            <a:picLocks noChangeArrowheads="1"/>
          </p:cNvPicPr>
          <p:nvPr/>
        </p:nvPicPr>
        <p:blipFill>
          <a:blip r:embed="rId5" cstate="print"/>
          <a:srcRect/>
          <a:stretch>
            <a:fillRect/>
          </a:stretch>
        </p:blipFill>
        <p:spPr bwMode="auto">
          <a:xfrm>
            <a:off x="107504" y="3672558"/>
            <a:ext cx="1512888" cy="874712"/>
          </a:xfrm>
          <a:prstGeom prst="rect">
            <a:avLst/>
          </a:prstGeom>
          <a:noFill/>
          <a:ln w="9525">
            <a:noFill/>
            <a:miter lim="800000"/>
            <a:headEnd/>
            <a:tailEnd/>
          </a:ln>
        </p:spPr>
      </p:pic>
      <p:pic>
        <p:nvPicPr>
          <p:cNvPr id="3077" name="Picture 7" descr="meshmap"/>
          <p:cNvPicPr>
            <a:picLocks noChangeArrowheads="1"/>
          </p:cNvPicPr>
          <p:nvPr/>
        </p:nvPicPr>
        <p:blipFill>
          <a:blip r:embed="rId6" cstate="print"/>
          <a:srcRect/>
          <a:stretch>
            <a:fillRect/>
          </a:stretch>
        </p:blipFill>
        <p:spPr bwMode="auto">
          <a:xfrm>
            <a:off x="107504" y="4594895"/>
            <a:ext cx="1512888" cy="874713"/>
          </a:xfrm>
          <a:prstGeom prst="rect">
            <a:avLst/>
          </a:prstGeom>
          <a:noFill/>
          <a:ln w="9525">
            <a:noFill/>
            <a:miter lim="800000"/>
            <a:headEnd/>
            <a:tailEnd/>
          </a:ln>
        </p:spPr>
      </p:pic>
      <p:sp>
        <p:nvSpPr>
          <p:cNvPr id="3079" name="Rectangle 11"/>
          <p:cNvSpPr>
            <a:spLocks noChangeArrowheads="1"/>
          </p:cNvSpPr>
          <p:nvPr/>
        </p:nvSpPr>
        <p:spPr bwMode="auto">
          <a:xfrm>
            <a:off x="1619672" y="887512"/>
            <a:ext cx="7603363" cy="307777"/>
          </a:xfrm>
          <a:prstGeom prst="rect">
            <a:avLst/>
          </a:prstGeom>
          <a:noFill/>
          <a:ln w="9525">
            <a:noFill/>
            <a:miter lim="800000"/>
            <a:headEnd/>
            <a:tailEnd/>
          </a:ln>
        </p:spPr>
        <p:txBody>
          <a:bodyPr wrap="none">
            <a:spAutoFit/>
          </a:bodyPr>
          <a:lstStyle/>
          <a:p>
            <a:pPr>
              <a:buFontTx/>
              <a:buChar char="•"/>
            </a:pPr>
            <a:r>
              <a:rPr lang="tr-TR" sz="1400" b="1" dirty="0"/>
              <a:t> Noktadan Çok Noktaya Link Kurulumları- Point To Multi Point Connections/PtMP</a:t>
            </a:r>
          </a:p>
        </p:txBody>
      </p:sp>
      <p:sp>
        <p:nvSpPr>
          <p:cNvPr id="3080" name="Text Box 12"/>
          <p:cNvSpPr txBox="1">
            <a:spLocks noChangeArrowheads="1"/>
          </p:cNvSpPr>
          <p:nvPr/>
        </p:nvSpPr>
        <p:spPr bwMode="auto">
          <a:xfrm>
            <a:off x="1619672" y="1749525"/>
            <a:ext cx="6561412" cy="307777"/>
          </a:xfrm>
          <a:prstGeom prst="rect">
            <a:avLst/>
          </a:prstGeom>
          <a:noFill/>
          <a:ln w="9525" algn="ctr">
            <a:noFill/>
            <a:miter lim="800000"/>
            <a:headEnd/>
            <a:tailEnd/>
          </a:ln>
        </p:spPr>
        <p:txBody>
          <a:bodyPr wrap="none">
            <a:spAutoFit/>
          </a:bodyPr>
          <a:lstStyle/>
          <a:p>
            <a:pPr>
              <a:buFontTx/>
              <a:buChar char="•"/>
            </a:pPr>
            <a:r>
              <a:rPr lang="tr-TR" sz="1400" b="1" dirty="0"/>
              <a:t> Noktadan Noktaya Link Kurulumları  Point To Point Connections/Ptp </a:t>
            </a:r>
          </a:p>
        </p:txBody>
      </p:sp>
      <p:sp>
        <p:nvSpPr>
          <p:cNvPr id="3081" name="Text Box 13"/>
          <p:cNvSpPr txBox="1">
            <a:spLocks noChangeArrowheads="1"/>
          </p:cNvSpPr>
          <p:nvPr/>
        </p:nvSpPr>
        <p:spPr bwMode="auto">
          <a:xfrm>
            <a:off x="1619672" y="3484662"/>
            <a:ext cx="2566728" cy="307777"/>
          </a:xfrm>
          <a:prstGeom prst="rect">
            <a:avLst/>
          </a:prstGeom>
          <a:noFill/>
          <a:ln w="9525" algn="ctr">
            <a:noFill/>
            <a:miter lim="800000"/>
            <a:headEnd/>
            <a:tailEnd/>
          </a:ln>
        </p:spPr>
        <p:txBody>
          <a:bodyPr wrap="none">
            <a:spAutoFit/>
          </a:bodyPr>
          <a:lstStyle/>
          <a:p>
            <a:pPr>
              <a:buFontTx/>
              <a:buChar char="•"/>
            </a:pPr>
            <a:r>
              <a:rPr lang="tr-TR" sz="1400" b="1" dirty="0"/>
              <a:t> İç ve Dış Ortam HotSpot </a:t>
            </a:r>
          </a:p>
        </p:txBody>
      </p:sp>
      <p:sp>
        <p:nvSpPr>
          <p:cNvPr id="3082" name="Text Box 14"/>
          <p:cNvSpPr txBox="1">
            <a:spLocks noChangeArrowheads="1"/>
          </p:cNvSpPr>
          <p:nvPr/>
        </p:nvSpPr>
        <p:spPr bwMode="auto">
          <a:xfrm>
            <a:off x="1619672" y="4557812"/>
            <a:ext cx="1681871" cy="307777"/>
          </a:xfrm>
          <a:prstGeom prst="rect">
            <a:avLst/>
          </a:prstGeom>
          <a:noFill/>
          <a:ln w="9525" algn="ctr">
            <a:noFill/>
            <a:miter lim="800000"/>
            <a:headEnd/>
            <a:tailEnd/>
          </a:ln>
        </p:spPr>
        <p:txBody>
          <a:bodyPr wrap="none">
            <a:spAutoFit/>
          </a:bodyPr>
          <a:lstStyle/>
          <a:p>
            <a:pPr>
              <a:buFontTx/>
              <a:buChar char="•"/>
            </a:pPr>
            <a:r>
              <a:rPr lang="tr-TR" sz="1400" b="1" dirty="0"/>
              <a:t> Mesh Network</a:t>
            </a:r>
            <a:r>
              <a:rPr lang="tr-TR" sz="1400" dirty="0"/>
              <a:t> </a:t>
            </a:r>
          </a:p>
        </p:txBody>
      </p:sp>
      <p:sp>
        <p:nvSpPr>
          <p:cNvPr id="3083" name="Text Box 15"/>
          <p:cNvSpPr txBox="1">
            <a:spLocks noChangeArrowheads="1"/>
          </p:cNvSpPr>
          <p:nvPr/>
        </p:nvSpPr>
        <p:spPr bwMode="auto">
          <a:xfrm>
            <a:off x="1619672" y="5456337"/>
            <a:ext cx="728084" cy="307777"/>
          </a:xfrm>
          <a:prstGeom prst="rect">
            <a:avLst/>
          </a:prstGeom>
          <a:noFill/>
          <a:ln w="9525" algn="ctr">
            <a:noFill/>
            <a:miter lim="800000"/>
            <a:headEnd/>
            <a:tailEnd/>
          </a:ln>
        </p:spPr>
        <p:txBody>
          <a:bodyPr wrap="none">
            <a:spAutoFit/>
          </a:bodyPr>
          <a:lstStyle/>
          <a:p>
            <a:pPr>
              <a:buFontTx/>
              <a:buChar char="•"/>
            </a:pPr>
            <a:r>
              <a:rPr lang="tr-TR" sz="1400" b="1" dirty="0"/>
              <a:t> FSO </a:t>
            </a:r>
          </a:p>
        </p:txBody>
      </p:sp>
      <p:sp>
        <p:nvSpPr>
          <p:cNvPr id="3084" name="Text Box 16"/>
          <p:cNvSpPr txBox="1">
            <a:spLocks noChangeArrowheads="1"/>
          </p:cNvSpPr>
          <p:nvPr/>
        </p:nvSpPr>
        <p:spPr bwMode="auto">
          <a:xfrm>
            <a:off x="1763688" y="1082775"/>
            <a:ext cx="7007225" cy="517525"/>
          </a:xfrm>
          <a:prstGeom prst="rect">
            <a:avLst/>
          </a:prstGeom>
          <a:noFill/>
          <a:ln w="9525">
            <a:noFill/>
            <a:miter lim="800000"/>
            <a:headEnd/>
            <a:tailEnd/>
          </a:ln>
        </p:spPr>
        <p:txBody>
          <a:bodyPr>
            <a:spAutoFit/>
          </a:bodyPr>
          <a:lstStyle/>
          <a:p>
            <a:pPr algn="just">
              <a:spcBef>
                <a:spcPct val="50000"/>
              </a:spcBef>
            </a:pPr>
            <a:r>
              <a:rPr lang="tr-TR" sz="1400" dirty="0"/>
              <a:t>0,1 km - 40 km arası bir alanda 54-300 Mbps kadar veri, video ve ses erişimine olanak sağlar.</a:t>
            </a:r>
          </a:p>
        </p:txBody>
      </p:sp>
      <p:sp>
        <p:nvSpPr>
          <p:cNvPr id="3085" name="Text Box 18"/>
          <p:cNvSpPr txBox="1">
            <a:spLocks noChangeArrowheads="1"/>
          </p:cNvSpPr>
          <p:nvPr/>
        </p:nvSpPr>
        <p:spPr bwMode="auto">
          <a:xfrm>
            <a:off x="1763688" y="1992412"/>
            <a:ext cx="7007225" cy="523875"/>
          </a:xfrm>
          <a:prstGeom prst="rect">
            <a:avLst/>
          </a:prstGeom>
          <a:noFill/>
          <a:ln w="9525">
            <a:noFill/>
            <a:miter lim="800000"/>
            <a:headEnd/>
            <a:tailEnd/>
          </a:ln>
        </p:spPr>
        <p:txBody>
          <a:bodyPr>
            <a:spAutoFit/>
          </a:bodyPr>
          <a:lstStyle/>
          <a:p>
            <a:pPr algn="just">
              <a:spcBef>
                <a:spcPct val="50000"/>
              </a:spcBef>
            </a:pPr>
            <a:r>
              <a:rPr lang="tr-TR" sz="1400" dirty="0"/>
              <a:t>0,1 km - 150 km Mesafede noktadan noktaya 2,4 ve 5 GHz lisanssız bant ve 54-300 Mbps aralığında veri video ve ses erişimine olanak sağlar.</a:t>
            </a:r>
          </a:p>
        </p:txBody>
      </p:sp>
      <p:sp>
        <p:nvSpPr>
          <p:cNvPr id="3086" name="Text Box 21"/>
          <p:cNvSpPr txBox="1">
            <a:spLocks noChangeArrowheads="1"/>
          </p:cNvSpPr>
          <p:nvPr/>
        </p:nvSpPr>
        <p:spPr bwMode="auto">
          <a:xfrm>
            <a:off x="1763688" y="3681512"/>
            <a:ext cx="7007225" cy="942975"/>
          </a:xfrm>
          <a:prstGeom prst="rect">
            <a:avLst/>
          </a:prstGeom>
          <a:noFill/>
          <a:ln w="9525">
            <a:noFill/>
            <a:miter lim="800000"/>
            <a:headEnd/>
            <a:tailEnd/>
          </a:ln>
        </p:spPr>
        <p:txBody>
          <a:bodyPr>
            <a:spAutoFit/>
          </a:bodyPr>
          <a:lstStyle/>
          <a:p>
            <a:pPr algn="just">
              <a:spcBef>
                <a:spcPct val="50000"/>
              </a:spcBef>
            </a:pPr>
            <a:r>
              <a:rPr lang="tr-TR" sz="1400" dirty="0"/>
              <a:t>Kullanıcıların Wifi ortamında internete ulaşmak istedikleri zaman kullanıcı adı ve parola içeren karşılama sayfası, ücretlendirme kullanıcı takip ve sınırlandırma sağlayan desktop veya rack kabinlerde kullanılan hotspot gatway ekipmanlarıdır. İnternet hizmetini vermeyi sağlayan professional ekipmanlardır.</a:t>
            </a:r>
          </a:p>
        </p:txBody>
      </p:sp>
      <p:sp>
        <p:nvSpPr>
          <p:cNvPr id="3087" name="Text Box 22"/>
          <p:cNvSpPr txBox="1">
            <a:spLocks noChangeArrowheads="1"/>
          </p:cNvSpPr>
          <p:nvPr/>
        </p:nvSpPr>
        <p:spPr bwMode="auto">
          <a:xfrm>
            <a:off x="1763688" y="4751487"/>
            <a:ext cx="7007225" cy="730250"/>
          </a:xfrm>
          <a:prstGeom prst="rect">
            <a:avLst/>
          </a:prstGeom>
          <a:noFill/>
          <a:ln w="9525">
            <a:noFill/>
            <a:miter lim="800000"/>
            <a:headEnd/>
            <a:tailEnd/>
          </a:ln>
        </p:spPr>
        <p:txBody>
          <a:bodyPr>
            <a:spAutoFit/>
          </a:bodyPr>
          <a:lstStyle/>
          <a:p>
            <a:pPr algn="just">
              <a:spcBef>
                <a:spcPct val="50000"/>
              </a:spcBef>
            </a:pPr>
            <a:r>
              <a:rPr lang="tr-TR" sz="1400" dirty="0"/>
              <a:t>0,1 km’den şehir ölçekli alanlara kadar kapsama sağlar. her AP yakınıdaki bir başka AP’den PtP veri alışverişi sağlayarak laptop, Pda, Cep Telefonu gibi cihazların 54-300 Mbps kadar veri video ve ses erişimine olanak sağlar.</a:t>
            </a:r>
          </a:p>
        </p:txBody>
      </p:sp>
      <p:sp>
        <p:nvSpPr>
          <p:cNvPr id="3088" name="Text Box 23"/>
          <p:cNvSpPr txBox="1">
            <a:spLocks noChangeArrowheads="1"/>
          </p:cNvSpPr>
          <p:nvPr/>
        </p:nvSpPr>
        <p:spPr bwMode="auto">
          <a:xfrm>
            <a:off x="1763688" y="5742087"/>
            <a:ext cx="7007225" cy="517525"/>
          </a:xfrm>
          <a:prstGeom prst="rect">
            <a:avLst/>
          </a:prstGeom>
          <a:noFill/>
          <a:ln w="9525">
            <a:noFill/>
            <a:miter lim="800000"/>
            <a:headEnd/>
            <a:tailEnd/>
          </a:ln>
        </p:spPr>
        <p:txBody>
          <a:bodyPr>
            <a:spAutoFit/>
          </a:bodyPr>
          <a:lstStyle/>
          <a:p>
            <a:pPr algn="just">
              <a:spcBef>
                <a:spcPct val="50000"/>
              </a:spcBef>
            </a:pPr>
            <a:r>
              <a:rPr lang="tr-TR" sz="1400"/>
              <a:t>"Line of Sight" dediğimiz iki noktadan birbirlerini gören veya atlama noktası kullanılarak lokasyonlar arasında lazer ışığı ile 1.25 Gbps’lik veri, video ve ses iletişimi sağlar.</a:t>
            </a:r>
          </a:p>
        </p:txBody>
      </p:sp>
      <p:sp>
        <p:nvSpPr>
          <p:cNvPr id="3089" name="Text Box 26"/>
          <p:cNvSpPr txBox="1">
            <a:spLocks noChangeArrowheads="1"/>
          </p:cNvSpPr>
          <p:nvPr/>
        </p:nvSpPr>
        <p:spPr bwMode="auto">
          <a:xfrm>
            <a:off x="1619672" y="2657575"/>
            <a:ext cx="7619394" cy="307777"/>
          </a:xfrm>
          <a:prstGeom prst="rect">
            <a:avLst/>
          </a:prstGeom>
          <a:noFill/>
          <a:ln w="9525" algn="ctr">
            <a:noFill/>
            <a:miter lim="800000"/>
            <a:headEnd/>
            <a:tailEnd/>
          </a:ln>
        </p:spPr>
        <p:txBody>
          <a:bodyPr wrap="none">
            <a:spAutoFit/>
          </a:bodyPr>
          <a:lstStyle/>
          <a:p>
            <a:pPr>
              <a:buFontTx/>
              <a:buChar char="•"/>
            </a:pPr>
            <a:r>
              <a:rPr lang="tr-TR" sz="1400" b="1" dirty="0"/>
              <a:t> Noktadan Noktaya Mikrodalga Link Kurulumları  Point To Point Connections/Ptp </a:t>
            </a:r>
          </a:p>
        </p:txBody>
      </p:sp>
      <p:sp>
        <p:nvSpPr>
          <p:cNvPr id="3090" name="Text Box 27"/>
          <p:cNvSpPr txBox="1">
            <a:spLocks noChangeArrowheads="1"/>
          </p:cNvSpPr>
          <p:nvPr/>
        </p:nvSpPr>
        <p:spPr bwMode="auto">
          <a:xfrm>
            <a:off x="1763688" y="2959200"/>
            <a:ext cx="7007225" cy="523875"/>
          </a:xfrm>
          <a:prstGeom prst="rect">
            <a:avLst/>
          </a:prstGeom>
          <a:noFill/>
          <a:ln w="9525">
            <a:noFill/>
            <a:miter lim="800000"/>
            <a:headEnd/>
            <a:tailEnd/>
          </a:ln>
        </p:spPr>
        <p:txBody>
          <a:bodyPr>
            <a:spAutoFit/>
          </a:bodyPr>
          <a:lstStyle/>
          <a:p>
            <a:pPr algn="just">
              <a:spcBef>
                <a:spcPct val="50000"/>
              </a:spcBef>
            </a:pPr>
            <a:r>
              <a:rPr lang="tr-TR" sz="1400" dirty="0"/>
              <a:t>0,1 km - 150 km Mesafede noktadan noktaya 3.5,7,8,11,13,15,18,23,26 ve 80 GHz frekansında 108-1000 Mbps aralığında veri video ve ses erişimine olanak sağlar.</a:t>
            </a:r>
          </a:p>
        </p:txBody>
      </p:sp>
      <p:pic>
        <p:nvPicPr>
          <p:cNvPr id="3091" name="Picture 28" descr="sogkb5i7"/>
          <p:cNvPicPr>
            <a:picLocks noChangeArrowheads="1"/>
          </p:cNvPicPr>
          <p:nvPr/>
        </p:nvPicPr>
        <p:blipFill>
          <a:blip r:embed="rId7" cstate="print"/>
          <a:srcRect/>
          <a:stretch>
            <a:fillRect/>
          </a:stretch>
        </p:blipFill>
        <p:spPr bwMode="auto">
          <a:xfrm>
            <a:off x="107504" y="2751808"/>
            <a:ext cx="1512888" cy="874712"/>
          </a:xfrm>
          <a:prstGeom prst="rect">
            <a:avLst/>
          </a:prstGeom>
          <a:noFill/>
          <a:ln w="9525">
            <a:noFill/>
            <a:miter lim="800000"/>
            <a:headEnd/>
            <a:tailEnd/>
          </a:ln>
        </p:spPr>
      </p:pic>
      <p:sp>
        <p:nvSpPr>
          <p:cNvPr id="3092" name="Text Box 29"/>
          <p:cNvSpPr txBox="1">
            <a:spLocks noChangeArrowheads="1"/>
          </p:cNvSpPr>
          <p:nvPr/>
        </p:nvSpPr>
        <p:spPr bwMode="auto">
          <a:xfrm>
            <a:off x="322362" y="404664"/>
            <a:ext cx="6265862" cy="461665"/>
          </a:xfrm>
          <a:prstGeom prst="rect">
            <a:avLst/>
          </a:prstGeom>
          <a:noFill/>
          <a:ln w="9525">
            <a:noFill/>
            <a:miter lim="800000"/>
            <a:headEnd/>
            <a:tailEnd/>
          </a:ln>
        </p:spPr>
        <p:txBody>
          <a:bodyPr>
            <a:spAutoFit/>
          </a:bodyPr>
          <a:lstStyle/>
          <a:p>
            <a:pPr>
              <a:spcBef>
                <a:spcPct val="50000"/>
              </a:spcBef>
            </a:pPr>
            <a:r>
              <a:rPr lang="tr-TR" sz="2400" b="1" dirty="0"/>
              <a:t>Çözümlerimiz</a:t>
            </a:r>
          </a:p>
        </p:txBody>
      </p:sp>
      <p:sp>
        <p:nvSpPr>
          <p:cNvPr id="21" name="1 Altbilgi Yer Tutucusu"/>
          <p:cNvSpPr>
            <a:spLocks noGrp="1"/>
          </p:cNvSpPr>
          <p:nvPr>
            <p:ph type="ftr" sz="quarter" idx="10"/>
          </p:nvPr>
        </p:nvSpPr>
        <p:spPr>
          <a:xfrm>
            <a:off x="2547938" y="6308725"/>
            <a:ext cx="3824287" cy="457200"/>
          </a:xfrm>
          <a:noFill/>
        </p:spPr>
        <p:txBody>
          <a:bodyPr/>
          <a:lstStyle/>
          <a:p>
            <a:r>
              <a:rPr lang="tr-TR" dirty="0" smtClean="0"/>
              <a:t>Professional Telecommunications Solutions</a:t>
            </a:r>
          </a:p>
        </p:txBody>
      </p:sp>
      <p:sp>
        <p:nvSpPr>
          <p:cNvPr id="22" name="2 Slayt Numarası Yer Tutucusu"/>
          <p:cNvSpPr>
            <a:spLocks noGrp="1"/>
          </p:cNvSpPr>
          <p:nvPr>
            <p:ph type="sldNum" sz="quarter" idx="11"/>
          </p:nvPr>
        </p:nvSpPr>
        <p:spPr>
          <a:xfrm>
            <a:off x="6553200" y="6305550"/>
            <a:ext cx="2133600" cy="457200"/>
          </a:xfrm>
          <a:noFill/>
        </p:spPr>
        <p:txBody>
          <a:bodyPr/>
          <a:lstStyle/>
          <a:p>
            <a:r>
              <a:rPr lang="tr-TR" smtClean="0"/>
              <a:t>www.ozonetele.com.tr</a:t>
            </a:r>
          </a:p>
        </p:txBody>
      </p:sp>
      <p:cxnSp>
        <p:nvCxnSpPr>
          <p:cNvPr id="24" name="23 Düz Bağlayıcı"/>
          <p:cNvCxnSpPr/>
          <p:nvPr/>
        </p:nvCxnSpPr>
        <p:spPr>
          <a:xfrm>
            <a:off x="107504" y="870620"/>
            <a:ext cx="88920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9" name="Rectangle 11"/>
          <p:cNvSpPr>
            <a:spLocks noChangeArrowheads="1"/>
          </p:cNvSpPr>
          <p:nvPr/>
        </p:nvSpPr>
        <p:spPr bwMode="auto">
          <a:xfrm>
            <a:off x="1619672" y="1052736"/>
            <a:ext cx="5598007" cy="307777"/>
          </a:xfrm>
          <a:prstGeom prst="rect">
            <a:avLst/>
          </a:prstGeom>
          <a:noFill/>
          <a:ln w="9525">
            <a:noFill/>
            <a:miter lim="800000"/>
            <a:headEnd/>
            <a:tailEnd/>
          </a:ln>
        </p:spPr>
        <p:txBody>
          <a:bodyPr wrap="none">
            <a:spAutoFit/>
          </a:bodyPr>
          <a:lstStyle/>
          <a:p>
            <a:pPr>
              <a:buFontTx/>
              <a:buChar char="•"/>
            </a:pPr>
            <a:r>
              <a:rPr lang="tr-TR" sz="1400" b="1" dirty="0" smtClean="0"/>
              <a:t> </a:t>
            </a:r>
            <a:r>
              <a:rPr lang="en-US" sz="1400" b="1" dirty="0" err="1" smtClean="0"/>
              <a:t>Wifi</a:t>
            </a:r>
            <a:r>
              <a:rPr lang="en-US" sz="1400" b="1" dirty="0" smtClean="0"/>
              <a:t> </a:t>
            </a:r>
            <a:r>
              <a:rPr lang="en-US" sz="1400" b="1" dirty="0" err="1" smtClean="0"/>
              <a:t>hizmetine</a:t>
            </a:r>
            <a:r>
              <a:rPr lang="en-US" sz="1400" b="1" dirty="0" smtClean="0"/>
              <a:t> </a:t>
            </a:r>
            <a:r>
              <a:rPr lang="en-US" sz="1400" b="1" dirty="0" err="1" smtClean="0"/>
              <a:t>uygun</a:t>
            </a:r>
            <a:r>
              <a:rPr lang="en-US" sz="1400" b="1" dirty="0" smtClean="0"/>
              <a:t> </a:t>
            </a:r>
            <a:r>
              <a:rPr lang="en-US" sz="1400" b="1" dirty="0" err="1" smtClean="0"/>
              <a:t>lokasyonların</a:t>
            </a:r>
            <a:r>
              <a:rPr lang="en-US" sz="1400" b="1" dirty="0" smtClean="0"/>
              <a:t> </a:t>
            </a:r>
            <a:r>
              <a:rPr lang="en-US" sz="1400" b="1" dirty="0" err="1" smtClean="0"/>
              <a:t>tespiti</a:t>
            </a:r>
            <a:r>
              <a:rPr lang="en-US" sz="1400" b="1" dirty="0" smtClean="0"/>
              <a:t> </a:t>
            </a:r>
            <a:r>
              <a:rPr lang="en-US" sz="1400" b="1" dirty="0" err="1" smtClean="0"/>
              <a:t>ve</a:t>
            </a:r>
            <a:r>
              <a:rPr lang="en-US" sz="1400" b="1" dirty="0" smtClean="0"/>
              <a:t> </a:t>
            </a:r>
            <a:r>
              <a:rPr lang="en-US" sz="1400" b="1" dirty="0" err="1" smtClean="0"/>
              <a:t>planlanması</a:t>
            </a:r>
            <a:r>
              <a:rPr lang="en-US" sz="1400" b="1" dirty="0" smtClean="0"/>
              <a:t> </a:t>
            </a:r>
            <a:endParaRPr lang="tr-TR" sz="1400" b="1" dirty="0"/>
          </a:p>
        </p:txBody>
      </p:sp>
      <p:sp>
        <p:nvSpPr>
          <p:cNvPr id="3080" name="Text Box 12"/>
          <p:cNvSpPr txBox="1">
            <a:spLocks noChangeArrowheads="1"/>
          </p:cNvSpPr>
          <p:nvPr/>
        </p:nvSpPr>
        <p:spPr bwMode="auto">
          <a:xfrm>
            <a:off x="1619672" y="2429396"/>
            <a:ext cx="3267241" cy="307777"/>
          </a:xfrm>
          <a:prstGeom prst="rect">
            <a:avLst/>
          </a:prstGeom>
          <a:noFill/>
          <a:ln w="9525" algn="ctr">
            <a:noFill/>
            <a:miter lim="800000"/>
            <a:headEnd/>
            <a:tailEnd/>
          </a:ln>
        </p:spPr>
        <p:txBody>
          <a:bodyPr wrap="none">
            <a:spAutoFit/>
          </a:bodyPr>
          <a:lstStyle/>
          <a:p>
            <a:pPr>
              <a:buFontTx/>
              <a:buChar char="•"/>
            </a:pPr>
            <a:r>
              <a:rPr lang="tr-TR" sz="1400" b="1" dirty="0"/>
              <a:t> </a:t>
            </a:r>
            <a:r>
              <a:rPr lang="en-US" sz="1400" b="1" dirty="0" err="1" smtClean="0"/>
              <a:t>Uygun</a:t>
            </a:r>
            <a:r>
              <a:rPr lang="en-US" sz="1400" b="1" dirty="0" smtClean="0"/>
              <a:t> </a:t>
            </a:r>
            <a:r>
              <a:rPr lang="en-US" sz="1400" b="1" dirty="0" err="1" smtClean="0"/>
              <a:t>lokasyonların</a:t>
            </a:r>
            <a:r>
              <a:rPr lang="en-US" sz="1400" b="1" dirty="0" smtClean="0"/>
              <a:t> </a:t>
            </a:r>
            <a:r>
              <a:rPr lang="en-US" sz="1400" b="1" dirty="0" err="1" smtClean="0"/>
              <a:t>kiralanması</a:t>
            </a:r>
            <a:endParaRPr lang="tr-TR" sz="1400" b="1" dirty="0"/>
          </a:p>
        </p:txBody>
      </p:sp>
      <p:sp>
        <p:nvSpPr>
          <p:cNvPr id="3084" name="Text Box 16"/>
          <p:cNvSpPr txBox="1">
            <a:spLocks noChangeArrowheads="1"/>
          </p:cNvSpPr>
          <p:nvPr/>
        </p:nvSpPr>
        <p:spPr bwMode="auto">
          <a:xfrm>
            <a:off x="1763688" y="1285825"/>
            <a:ext cx="7632849" cy="1200329"/>
          </a:xfrm>
          <a:prstGeom prst="rect">
            <a:avLst/>
          </a:prstGeom>
          <a:noFill/>
          <a:ln w="9525">
            <a:noFill/>
            <a:miter lim="800000"/>
            <a:headEnd/>
            <a:tailEnd/>
          </a:ln>
        </p:spPr>
        <p:txBody>
          <a:bodyPr wrap="square">
            <a:spAutoFit/>
          </a:bodyPr>
          <a:lstStyle/>
          <a:p>
            <a:r>
              <a:rPr lang="en-US" dirty="0" err="1" smtClean="0"/>
              <a:t>Wifi</a:t>
            </a:r>
            <a:r>
              <a:rPr lang="en-US" dirty="0" smtClean="0"/>
              <a:t> </a:t>
            </a:r>
            <a:r>
              <a:rPr lang="en-US" dirty="0" err="1" smtClean="0"/>
              <a:t>hizmetine</a:t>
            </a:r>
            <a:r>
              <a:rPr lang="en-US" dirty="0" smtClean="0"/>
              <a:t> </a:t>
            </a:r>
            <a:r>
              <a:rPr lang="en-US" dirty="0" err="1" smtClean="0"/>
              <a:t>uygun</a:t>
            </a:r>
            <a:r>
              <a:rPr lang="en-US" dirty="0" smtClean="0"/>
              <a:t> </a:t>
            </a:r>
            <a:r>
              <a:rPr lang="en-US" dirty="0" err="1" smtClean="0"/>
              <a:t>lokasyonların</a:t>
            </a:r>
            <a:r>
              <a:rPr lang="en-US" dirty="0" smtClean="0"/>
              <a:t> </a:t>
            </a:r>
            <a:r>
              <a:rPr lang="en-US" dirty="0" err="1" smtClean="0"/>
              <a:t>tespiti</a:t>
            </a:r>
            <a:r>
              <a:rPr lang="en-US" dirty="0" smtClean="0"/>
              <a:t>, </a:t>
            </a:r>
            <a:r>
              <a:rPr lang="en-US" dirty="0" err="1" smtClean="0"/>
              <a:t>ve</a:t>
            </a:r>
            <a:r>
              <a:rPr lang="en-US" dirty="0" smtClean="0"/>
              <a:t> mal </a:t>
            </a:r>
            <a:r>
              <a:rPr lang="en-US" dirty="0" err="1" smtClean="0"/>
              <a:t>sahipleriyle</a:t>
            </a:r>
            <a:r>
              <a:rPr lang="en-US" dirty="0" smtClean="0"/>
              <a:t> </a:t>
            </a:r>
            <a:r>
              <a:rPr lang="en-US" dirty="0" err="1" smtClean="0"/>
              <a:t>öngörüşme</a:t>
            </a:r>
            <a:r>
              <a:rPr lang="en-US" dirty="0" smtClean="0"/>
              <a:t> </a:t>
            </a:r>
            <a:r>
              <a:rPr lang="en-US" dirty="0" err="1" smtClean="0"/>
              <a:t>yapılması</a:t>
            </a:r>
            <a:r>
              <a:rPr lang="en-US" dirty="0" smtClean="0"/>
              <a:t>,</a:t>
            </a:r>
            <a:endParaRPr lang="tr-TR" dirty="0" smtClean="0"/>
          </a:p>
          <a:p>
            <a:r>
              <a:rPr lang="en-US" dirty="0" err="1" smtClean="0"/>
              <a:t>Lokasyon</a:t>
            </a:r>
            <a:r>
              <a:rPr lang="en-US" dirty="0" smtClean="0"/>
              <a:t> </a:t>
            </a:r>
            <a:r>
              <a:rPr lang="en-US" dirty="0" err="1" smtClean="0"/>
              <a:t>tipine</a:t>
            </a:r>
            <a:r>
              <a:rPr lang="en-US" dirty="0" smtClean="0"/>
              <a:t> </a:t>
            </a:r>
            <a:r>
              <a:rPr lang="en-US" dirty="0" err="1" smtClean="0"/>
              <a:t>ve</a:t>
            </a:r>
            <a:r>
              <a:rPr lang="en-US" dirty="0" smtClean="0"/>
              <a:t> </a:t>
            </a:r>
            <a:r>
              <a:rPr lang="en-US" dirty="0" err="1" smtClean="0"/>
              <a:t>potansiyel</a:t>
            </a:r>
            <a:r>
              <a:rPr lang="en-US" dirty="0" smtClean="0"/>
              <a:t> </a:t>
            </a:r>
            <a:r>
              <a:rPr lang="en-US" dirty="0" err="1" smtClean="0"/>
              <a:t>kullanıcı</a:t>
            </a:r>
            <a:r>
              <a:rPr lang="en-US" dirty="0" smtClean="0"/>
              <a:t> </a:t>
            </a:r>
            <a:r>
              <a:rPr lang="en-US" dirty="0" err="1" smtClean="0"/>
              <a:t>miktarına</a:t>
            </a:r>
            <a:r>
              <a:rPr lang="en-US" dirty="0" smtClean="0"/>
              <a:t> gore ideal </a:t>
            </a:r>
            <a:r>
              <a:rPr lang="en-US" dirty="0" err="1" smtClean="0"/>
              <a:t>ekipman</a:t>
            </a:r>
            <a:r>
              <a:rPr lang="en-US" dirty="0" smtClean="0"/>
              <a:t> </a:t>
            </a:r>
            <a:r>
              <a:rPr lang="en-US" dirty="0" err="1" smtClean="0"/>
              <a:t>sayısına</a:t>
            </a:r>
            <a:r>
              <a:rPr lang="en-US" dirty="0" smtClean="0"/>
              <a:t>,</a:t>
            </a:r>
            <a:endParaRPr lang="tr-TR" dirty="0" smtClean="0"/>
          </a:p>
          <a:p>
            <a:r>
              <a:rPr lang="en-US" dirty="0" err="1" smtClean="0"/>
              <a:t>montaj</a:t>
            </a:r>
            <a:r>
              <a:rPr lang="en-US" dirty="0" smtClean="0"/>
              <a:t> </a:t>
            </a:r>
            <a:r>
              <a:rPr lang="en-US" dirty="0" err="1" smtClean="0"/>
              <a:t>lokasyonuna</a:t>
            </a:r>
            <a:r>
              <a:rPr lang="tr-TR" dirty="0" smtClean="0"/>
              <a:t> </a:t>
            </a:r>
            <a:r>
              <a:rPr lang="en-US" dirty="0" err="1" smtClean="0"/>
              <a:t>ve</a:t>
            </a:r>
            <a:r>
              <a:rPr lang="en-US" dirty="0" smtClean="0"/>
              <a:t> </a:t>
            </a:r>
            <a:r>
              <a:rPr lang="en-US" dirty="0" err="1" smtClean="0"/>
              <a:t>türüne</a:t>
            </a:r>
            <a:r>
              <a:rPr lang="en-US" dirty="0" smtClean="0"/>
              <a:t> </a:t>
            </a:r>
            <a:r>
              <a:rPr lang="en-US" dirty="0" err="1" smtClean="0"/>
              <a:t>karar</a:t>
            </a:r>
            <a:r>
              <a:rPr lang="en-US" dirty="0" smtClean="0"/>
              <a:t> </a:t>
            </a:r>
            <a:r>
              <a:rPr lang="en-US" dirty="0" err="1" smtClean="0"/>
              <a:t>verilmesi</a:t>
            </a:r>
            <a:r>
              <a:rPr lang="en-US" dirty="0" smtClean="0"/>
              <a:t>,</a:t>
            </a:r>
            <a:endParaRPr lang="tr-TR" dirty="0" smtClean="0"/>
          </a:p>
          <a:p>
            <a:r>
              <a:rPr lang="en-US" dirty="0" err="1" smtClean="0"/>
              <a:t>Yeni</a:t>
            </a:r>
            <a:r>
              <a:rPr lang="en-US" dirty="0" smtClean="0"/>
              <a:t> </a:t>
            </a:r>
            <a:r>
              <a:rPr lang="en-US" dirty="0" err="1" smtClean="0"/>
              <a:t>saha</a:t>
            </a:r>
            <a:r>
              <a:rPr lang="en-US" dirty="0" smtClean="0"/>
              <a:t> </a:t>
            </a:r>
            <a:r>
              <a:rPr lang="en-US" dirty="0" err="1" smtClean="0"/>
              <a:t>lokasyonlarına</a:t>
            </a:r>
            <a:r>
              <a:rPr lang="en-US" dirty="0" smtClean="0"/>
              <a:t> </a:t>
            </a:r>
            <a:r>
              <a:rPr lang="en-US" dirty="0" err="1" smtClean="0"/>
              <a:t>dair</a:t>
            </a:r>
            <a:r>
              <a:rPr lang="en-US" dirty="0" smtClean="0"/>
              <a:t> </a:t>
            </a:r>
            <a:r>
              <a:rPr lang="en-US" dirty="0" err="1" smtClean="0"/>
              <a:t>kapsamli</a:t>
            </a:r>
            <a:r>
              <a:rPr lang="en-US" dirty="0" smtClean="0"/>
              <a:t> </a:t>
            </a:r>
            <a:r>
              <a:rPr lang="en-US" dirty="0" err="1" smtClean="0"/>
              <a:t>planlama</a:t>
            </a:r>
            <a:r>
              <a:rPr lang="en-US" dirty="0" smtClean="0"/>
              <a:t> </a:t>
            </a:r>
            <a:r>
              <a:rPr lang="en-US" dirty="0" err="1" smtClean="0"/>
              <a:t>raporu</a:t>
            </a:r>
            <a:r>
              <a:rPr lang="en-US" dirty="0" smtClean="0"/>
              <a:t> </a:t>
            </a:r>
            <a:r>
              <a:rPr lang="en-US" dirty="0" err="1" smtClean="0"/>
              <a:t>hazırlanması</a:t>
            </a:r>
            <a:r>
              <a:rPr lang="en-US" dirty="0" smtClean="0"/>
              <a:t>,</a:t>
            </a:r>
            <a:r>
              <a:rPr lang="tr-TR" dirty="0" smtClean="0"/>
              <a:t> </a:t>
            </a:r>
            <a:r>
              <a:rPr lang="en-US" dirty="0" err="1" smtClean="0"/>
              <a:t>Kurulacak</a:t>
            </a:r>
            <a:r>
              <a:rPr lang="en-US" dirty="0" smtClean="0"/>
              <a:t> </a:t>
            </a:r>
            <a:r>
              <a:rPr lang="en-US" dirty="0" err="1" smtClean="0"/>
              <a:t>sahaya</a:t>
            </a:r>
            <a:endParaRPr lang="tr-TR" dirty="0" smtClean="0"/>
          </a:p>
          <a:p>
            <a:r>
              <a:rPr lang="en-US" dirty="0" err="1" smtClean="0"/>
              <a:t>dair</a:t>
            </a:r>
            <a:r>
              <a:rPr lang="en-US" dirty="0" smtClean="0"/>
              <a:t> ideal </a:t>
            </a:r>
            <a:r>
              <a:rPr lang="en-US" dirty="0" err="1" smtClean="0"/>
              <a:t>konfigürasyonun</a:t>
            </a:r>
            <a:r>
              <a:rPr lang="en-US" dirty="0" smtClean="0"/>
              <a:t> </a:t>
            </a:r>
            <a:r>
              <a:rPr lang="en-US" dirty="0" err="1" smtClean="0"/>
              <a:t>belirlenmesi</a:t>
            </a:r>
            <a:r>
              <a:rPr lang="en-US" dirty="0" smtClean="0"/>
              <a:t>,</a:t>
            </a:r>
            <a:endParaRPr lang="tr-TR" dirty="0" smtClean="0"/>
          </a:p>
          <a:p>
            <a:r>
              <a:rPr lang="en-US" dirty="0" err="1" smtClean="0"/>
              <a:t>Potansiyel</a:t>
            </a:r>
            <a:r>
              <a:rPr lang="en-US" dirty="0" smtClean="0"/>
              <a:t> </a:t>
            </a:r>
            <a:r>
              <a:rPr lang="en-US" dirty="0" err="1" smtClean="0"/>
              <a:t>enterferans</a:t>
            </a:r>
            <a:r>
              <a:rPr lang="en-US" dirty="0" smtClean="0"/>
              <a:t> </a:t>
            </a:r>
            <a:r>
              <a:rPr lang="en-US" dirty="0" err="1" smtClean="0"/>
              <a:t>kaynaklarının</a:t>
            </a:r>
            <a:r>
              <a:rPr lang="en-US" dirty="0" smtClean="0"/>
              <a:t> </a:t>
            </a:r>
            <a:r>
              <a:rPr lang="en-US" dirty="0" err="1" smtClean="0"/>
              <a:t>tespit</a:t>
            </a:r>
            <a:r>
              <a:rPr lang="en-US" dirty="0" smtClean="0"/>
              <a:t> </a:t>
            </a:r>
            <a:r>
              <a:rPr lang="en-US" dirty="0" err="1" smtClean="0"/>
              <a:t>edilmesi</a:t>
            </a:r>
            <a:r>
              <a:rPr lang="en-US" dirty="0" smtClean="0"/>
              <a:t> </a:t>
            </a:r>
            <a:r>
              <a:rPr lang="en-US" dirty="0" err="1" smtClean="0"/>
              <a:t>ve</a:t>
            </a:r>
            <a:r>
              <a:rPr lang="en-US" dirty="0" smtClean="0"/>
              <a:t> </a:t>
            </a:r>
            <a:r>
              <a:rPr lang="en-US" dirty="0" err="1" smtClean="0"/>
              <a:t>raporlanması</a:t>
            </a:r>
            <a:endParaRPr lang="tr-TR" dirty="0" smtClean="0"/>
          </a:p>
        </p:txBody>
      </p:sp>
      <p:sp>
        <p:nvSpPr>
          <p:cNvPr id="3085" name="Text Box 18"/>
          <p:cNvSpPr txBox="1">
            <a:spLocks noChangeArrowheads="1"/>
          </p:cNvSpPr>
          <p:nvPr/>
        </p:nvSpPr>
        <p:spPr bwMode="auto">
          <a:xfrm>
            <a:off x="1763688" y="2653928"/>
            <a:ext cx="7007225" cy="830997"/>
          </a:xfrm>
          <a:prstGeom prst="rect">
            <a:avLst/>
          </a:prstGeom>
          <a:noFill/>
          <a:ln w="9525">
            <a:noFill/>
            <a:miter lim="800000"/>
            <a:headEnd/>
            <a:tailEnd/>
          </a:ln>
        </p:spPr>
        <p:txBody>
          <a:bodyPr>
            <a:spAutoFit/>
          </a:bodyPr>
          <a:lstStyle/>
          <a:p>
            <a:r>
              <a:rPr lang="en-US" dirty="0" err="1" smtClean="0"/>
              <a:t>Lokasyon</a:t>
            </a:r>
            <a:r>
              <a:rPr lang="en-US" dirty="0" smtClean="0"/>
              <a:t> tipi Cafe/</a:t>
            </a:r>
            <a:r>
              <a:rPr lang="en-US" dirty="0" err="1" smtClean="0"/>
              <a:t>Pastane</a:t>
            </a:r>
            <a:r>
              <a:rPr lang="en-US" dirty="0" smtClean="0"/>
              <a:t>/Restaurant </a:t>
            </a:r>
            <a:r>
              <a:rPr lang="en-US" dirty="0" err="1" smtClean="0"/>
              <a:t>gibi</a:t>
            </a:r>
            <a:r>
              <a:rPr lang="en-US" dirty="0" smtClean="0"/>
              <a:t> internet </a:t>
            </a:r>
            <a:r>
              <a:rPr lang="en-US" dirty="0" err="1" smtClean="0"/>
              <a:t>kullanımana</a:t>
            </a:r>
            <a:r>
              <a:rPr lang="en-US" dirty="0" smtClean="0"/>
              <a:t> </a:t>
            </a:r>
            <a:r>
              <a:rPr lang="en-US" dirty="0" err="1" smtClean="0"/>
              <a:t>müsait</a:t>
            </a:r>
            <a:r>
              <a:rPr lang="en-US" dirty="0" smtClean="0"/>
              <a:t> </a:t>
            </a:r>
            <a:r>
              <a:rPr lang="en-US" dirty="0" err="1" smtClean="0"/>
              <a:t>yerler</a:t>
            </a:r>
            <a:r>
              <a:rPr lang="en-US" dirty="0" smtClean="0"/>
              <a:t> </a:t>
            </a:r>
            <a:r>
              <a:rPr lang="en-US" dirty="0" err="1" smtClean="0"/>
              <a:t>olacaktır</a:t>
            </a:r>
            <a:r>
              <a:rPr lang="en-US" dirty="0" smtClean="0"/>
              <a:t>.</a:t>
            </a:r>
            <a:endParaRPr lang="tr-TR" dirty="0" smtClean="0"/>
          </a:p>
          <a:p>
            <a:r>
              <a:rPr lang="en-US" dirty="0" smtClean="0"/>
              <a:t>TTNET </a:t>
            </a:r>
            <a:r>
              <a:rPr lang="en-US" dirty="0" err="1" smtClean="0"/>
              <a:t>tarafından</a:t>
            </a:r>
            <a:r>
              <a:rPr lang="en-US" dirty="0" smtClean="0"/>
              <a:t> </a:t>
            </a:r>
            <a:r>
              <a:rPr lang="en-US" dirty="0" err="1" smtClean="0"/>
              <a:t>onaylanması</a:t>
            </a:r>
            <a:r>
              <a:rPr lang="en-US" dirty="0" smtClean="0"/>
              <a:t> </a:t>
            </a:r>
            <a:r>
              <a:rPr lang="en-US" dirty="0" err="1" smtClean="0"/>
              <a:t>halinde</a:t>
            </a:r>
            <a:r>
              <a:rPr lang="en-US" dirty="0" smtClean="0"/>
              <a:t> </a:t>
            </a:r>
            <a:r>
              <a:rPr lang="en-US" dirty="0" err="1" smtClean="0"/>
              <a:t>yeni</a:t>
            </a:r>
            <a:r>
              <a:rPr lang="en-US" dirty="0" smtClean="0"/>
              <a:t> </a:t>
            </a:r>
            <a:r>
              <a:rPr lang="en-US" dirty="0" err="1" smtClean="0"/>
              <a:t>lokasyonlarla</a:t>
            </a:r>
            <a:r>
              <a:rPr lang="en-US" dirty="0" smtClean="0"/>
              <a:t> </a:t>
            </a:r>
            <a:r>
              <a:rPr lang="en-US" dirty="0" err="1" smtClean="0"/>
              <a:t>ilgili</a:t>
            </a:r>
            <a:r>
              <a:rPr lang="en-US" dirty="0" smtClean="0"/>
              <a:t> </a:t>
            </a:r>
            <a:r>
              <a:rPr lang="en-US" dirty="0" err="1" smtClean="0"/>
              <a:t>sözleşmelerin</a:t>
            </a:r>
            <a:r>
              <a:rPr lang="en-US" dirty="0" smtClean="0"/>
              <a:t> </a:t>
            </a:r>
            <a:r>
              <a:rPr lang="en-US" dirty="0" err="1" smtClean="0"/>
              <a:t>iletilmesi</a:t>
            </a:r>
            <a:r>
              <a:rPr lang="en-US" dirty="0" smtClean="0"/>
              <a:t>,</a:t>
            </a:r>
            <a:endParaRPr lang="tr-TR" dirty="0" smtClean="0"/>
          </a:p>
          <a:p>
            <a:r>
              <a:rPr lang="en-US" dirty="0" err="1" smtClean="0"/>
              <a:t>anlatılması</a:t>
            </a:r>
            <a:r>
              <a:rPr lang="en-US" dirty="0" smtClean="0"/>
              <a:t> </a:t>
            </a:r>
            <a:r>
              <a:rPr lang="en-US" dirty="0" err="1" smtClean="0"/>
              <a:t>ve</a:t>
            </a:r>
            <a:r>
              <a:rPr lang="en-US" dirty="0" smtClean="0"/>
              <a:t> </a:t>
            </a:r>
            <a:r>
              <a:rPr lang="en-US" dirty="0" err="1" smtClean="0"/>
              <a:t>hazırlanıp</a:t>
            </a:r>
            <a:r>
              <a:rPr lang="en-US" dirty="0" smtClean="0"/>
              <a:t> </a:t>
            </a:r>
            <a:r>
              <a:rPr lang="en-US" dirty="0" err="1" smtClean="0"/>
              <a:t>yer</a:t>
            </a:r>
            <a:r>
              <a:rPr lang="en-US" dirty="0" smtClean="0"/>
              <a:t> </a:t>
            </a:r>
            <a:r>
              <a:rPr lang="en-US" dirty="0" err="1" smtClean="0"/>
              <a:t>sahiplerine</a:t>
            </a:r>
            <a:r>
              <a:rPr lang="en-US" dirty="0" smtClean="0"/>
              <a:t> </a:t>
            </a:r>
            <a:r>
              <a:rPr lang="en-US" dirty="0" err="1" smtClean="0"/>
              <a:t>imzalatılması</a:t>
            </a:r>
            <a:r>
              <a:rPr lang="en-US" dirty="0" smtClean="0"/>
              <a:t>.</a:t>
            </a:r>
            <a:endParaRPr lang="tr-TR" dirty="0" smtClean="0"/>
          </a:p>
          <a:p>
            <a:r>
              <a:rPr lang="en-US" dirty="0" err="1" smtClean="0"/>
              <a:t>Merkezi</a:t>
            </a:r>
            <a:r>
              <a:rPr lang="en-US" dirty="0" smtClean="0"/>
              <a:t> </a:t>
            </a:r>
            <a:r>
              <a:rPr lang="en-US" dirty="0" err="1" smtClean="0"/>
              <a:t>anlaşma</a:t>
            </a:r>
            <a:r>
              <a:rPr lang="en-US" dirty="0" smtClean="0"/>
              <a:t> </a:t>
            </a:r>
            <a:r>
              <a:rPr lang="en-US" dirty="0" err="1" smtClean="0"/>
              <a:t>gerektiren</a:t>
            </a:r>
            <a:r>
              <a:rPr lang="en-US" dirty="0" smtClean="0"/>
              <a:t> </a:t>
            </a:r>
            <a:r>
              <a:rPr lang="en-US" dirty="0" err="1" smtClean="0"/>
              <a:t>kurum</a:t>
            </a:r>
            <a:r>
              <a:rPr lang="en-US" dirty="0" smtClean="0"/>
              <a:t> </a:t>
            </a:r>
            <a:r>
              <a:rPr lang="en-US" dirty="0" err="1" smtClean="0"/>
              <a:t>ve</a:t>
            </a:r>
            <a:r>
              <a:rPr lang="en-US" dirty="0" smtClean="0"/>
              <a:t> </a:t>
            </a:r>
            <a:r>
              <a:rPr lang="en-US" dirty="0" err="1" smtClean="0"/>
              <a:t>kuruluşlar</a:t>
            </a:r>
            <a:r>
              <a:rPr lang="en-US" dirty="0" smtClean="0"/>
              <a:t> </a:t>
            </a:r>
            <a:r>
              <a:rPr lang="en-US" dirty="0" err="1" smtClean="0"/>
              <a:t>için</a:t>
            </a:r>
            <a:r>
              <a:rPr lang="en-US" dirty="0" smtClean="0"/>
              <a:t> </a:t>
            </a:r>
            <a:r>
              <a:rPr lang="en-US" dirty="0" err="1" smtClean="0"/>
              <a:t>TTNET’e</a:t>
            </a:r>
            <a:r>
              <a:rPr lang="en-US" dirty="0" smtClean="0"/>
              <a:t> </a:t>
            </a:r>
            <a:r>
              <a:rPr lang="en-US" dirty="0" err="1" smtClean="0"/>
              <a:t>ilgili</a:t>
            </a:r>
            <a:r>
              <a:rPr lang="en-US" dirty="0" smtClean="0"/>
              <a:t> </a:t>
            </a:r>
            <a:r>
              <a:rPr lang="en-US" dirty="0" err="1" smtClean="0"/>
              <a:t>kontakların</a:t>
            </a:r>
            <a:r>
              <a:rPr lang="en-US" dirty="0" smtClean="0"/>
              <a:t> </a:t>
            </a:r>
            <a:r>
              <a:rPr lang="en-US" dirty="0" err="1" smtClean="0"/>
              <a:t>iletilmesi</a:t>
            </a:r>
            <a:endParaRPr lang="tr-TR" dirty="0"/>
          </a:p>
        </p:txBody>
      </p:sp>
      <p:sp>
        <p:nvSpPr>
          <p:cNvPr id="3092" name="Text Box 29"/>
          <p:cNvSpPr txBox="1">
            <a:spLocks noChangeArrowheads="1"/>
          </p:cNvSpPr>
          <p:nvPr/>
        </p:nvSpPr>
        <p:spPr bwMode="auto">
          <a:xfrm>
            <a:off x="322362" y="404664"/>
            <a:ext cx="6265862" cy="461665"/>
          </a:xfrm>
          <a:prstGeom prst="rect">
            <a:avLst/>
          </a:prstGeom>
          <a:noFill/>
          <a:ln w="9525">
            <a:noFill/>
            <a:miter lim="800000"/>
            <a:headEnd/>
            <a:tailEnd/>
          </a:ln>
        </p:spPr>
        <p:txBody>
          <a:bodyPr>
            <a:spAutoFit/>
          </a:bodyPr>
          <a:lstStyle/>
          <a:p>
            <a:pPr>
              <a:spcBef>
                <a:spcPct val="50000"/>
              </a:spcBef>
            </a:pPr>
            <a:r>
              <a:rPr lang="tr-TR" sz="2400" b="1" dirty="0"/>
              <a:t>Çözümlerimiz</a:t>
            </a:r>
          </a:p>
        </p:txBody>
      </p:sp>
      <p:sp>
        <p:nvSpPr>
          <p:cNvPr id="21" name="1 Altbilgi Yer Tutucusu"/>
          <p:cNvSpPr>
            <a:spLocks noGrp="1"/>
          </p:cNvSpPr>
          <p:nvPr>
            <p:ph type="ftr" sz="quarter" idx="10"/>
          </p:nvPr>
        </p:nvSpPr>
        <p:spPr>
          <a:xfrm>
            <a:off x="2547938" y="6308725"/>
            <a:ext cx="3824287" cy="457200"/>
          </a:xfrm>
          <a:noFill/>
        </p:spPr>
        <p:txBody>
          <a:bodyPr/>
          <a:lstStyle/>
          <a:p>
            <a:r>
              <a:rPr lang="tr-TR" dirty="0" smtClean="0"/>
              <a:t>Professional Telecommunications Solutions</a:t>
            </a:r>
          </a:p>
        </p:txBody>
      </p:sp>
      <p:sp>
        <p:nvSpPr>
          <p:cNvPr id="22" name="2 Slayt Numarası Yer Tutucusu"/>
          <p:cNvSpPr>
            <a:spLocks noGrp="1"/>
          </p:cNvSpPr>
          <p:nvPr>
            <p:ph type="sldNum" sz="quarter" idx="11"/>
          </p:nvPr>
        </p:nvSpPr>
        <p:spPr>
          <a:xfrm>
            <a:off x="6553200" y="6305550"/>
            <a:ext cx="2133600" cy="457200"/>
          </a:xfrm>
          <a:noFill/>
        </p:spPr>
        <p:txBody>
          <a:bodyPr/>
          <a:lstStyle/>
          <a:p>
            <a:r>
              <a:rPr lang="tr-TR" smtClean="0"/>
              <a:t>www.ozonetele.com.tr</a:t>
            </a:r>
          </a:p>
        </p:txBody>
      </p:sp>
      <p:pic>
        <p:nvPicPr>
          <p:cNvPr id="23" name="Picture 2"/>
          <p:cNvPicPr>
            <a:picLocks noChangeAspect="1" noChangeArrowheads="1"/>
          </p:cNvPicPr>
          <p:nvPr/>
        </p:nvPicPr>
        <p:blipFill>
          <a:blip r:embed="rId2" cstate="print"/>
          <a:srcRect/>
          <a:stretch>
            <a:fillRect/>
          </a:stretch>
        </p:blipFill>
        <p:spPr bwMode="auto">
          <a:xfrm>
            <a:off x="107504" y="1196752"/>
            <a:ext cx="1296144" cy="680877"/>
          </a:xfrm>
          <a:prstGeom prst="rect">
            <a:avLst/>
          </a:prstGeom>
          <a:noFill/>
          <a:ln w="9525">
            <a:noFill/>
            <a:miter lim="800000"/>
            <a:headEnd/>
            <a:tailEnd/>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pic>
      <p:pic>
        <p:nvPicPr>
          <p:cNvPr id="24" name="Picture 3"/>
          <p:cNvPicPr>
            <a:picLocks noChangeAspect="1" noChangeArrowheads="1"/>
          </p:cNvPicPr>
          <p:nvPr/>
        </p:nvPicPr>
        <p:blipFill>
          <a:blip r:embed="rId3" cstate="print"/>
          <a:srcRect/>
          <a:stretch>
            <a:fillRect/>
          </a:stretch>
        </p:blipFill>
        <p:spPr bwMode="auto">
          <a:xfrm>
            <a:off x="87076" y="1916832"/>
            <a:ext cx="1447888" cy="864096"/>
          </a:xfrm>
          <a:prstGeom prst="rect">
            <a:avLst/>
          </a:prstGeom>
          <a:noFill/>
          <a:ln w="9525">
            <a:noFill/>
            <a:miter lim="800000"/>
            <a:headEnd/>
            <a:tailEnd/>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pic>
      <p:pic>
        <p:nvPicPr>
          <p:cNvPr id="25" name="Picture 5"/>
          <p:cNvPicPr>
            <a:picLocks noChangeAspect="1" noChangeArrowheads="1"/>
          </p:cNvPicPr>
          <p:nvPr/>
        </p:nvPicPr>
        <p:blipFill>
          <a:blip r:embed="rId4" cstate="print"/>
          <a:srcRect/>
          <a:stretch>
            <a:fillRect/>
          </a:stretch>
        </p:blipFill>
        <p:spPr bwMode="auto">
          <a:xfrm>
            <a:off x="132904" y="2831728"/>
            <a:ext cx="1368152" cy="845481"/>
          </a:xfrm>
          <a:prstGeom prst="rect">
            <a:avLst/>
          </a:prstGeom>
          <a:noFill/>
          <a:ln w="9525">
            <a:noFill/>
            <a:miter lim="800000"/>
            <a:headEnd/>
            <a:tailEnd/>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pic>
      <p:pic>
        <p:nvPicPr>
          <p:cNvPr id="26" name="Picture 2"/>
          <p:cNvPicPr>
            <a:picLocks noChangeAspect="1" noChangeArrowheads="1"/>
          </p:cNvPicPr>
          <p:nvPr/>
        </p:nvPicPr>
        <p:blipFill>
          <a:blip r:embed="rId5" cstate="print"/>
          <a:srcRect/>
          <a:stretch>
            <a:fillRect/>
          </a:stretch>
        </p:blipFill>
        <p:spPr bwMode="auto">
          <a:xfrm>
            <a:off x="154112" y="4670028"/>
            <a:ext cx="1334244" cy="820616"/>
          </a:xfrm>
          <a:prstGeom prst="rect">
            <a:avLst/>
          </a:prstGeom>
          <a:noFill/>
          <a:ln w="9525">
            <a:noFill/>
            <a:miter lim="800000"/>
            <a:headEnd/>
            <a:tailEnd/>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pic>
      <p:pic>
        <p:nvPicPr>
          <p:cNvPr id="27" name="Picture 3"/>
          <p:cNvPicPr>
            <a:picLocks noChangeAspect="1" noChangeArrowheads="1"/>
          </p:cNvPicPr>
          <p:nvPr/>
        </p:nvPicPr>
        <p:blipFill>
          <a:blip r:embed="rId6" cstate="print"/>
          <a:srcRect/>
          <a:stretch>
            <a:fillRect/>
          </a:stretch>
        </p:blipFill>
        <p:spPr bwMode="auto">
          <a:xfrm>
            <a:off x="141412" y="3759266"/>
            <a:ext cx="1215628" cy="794025"/>
          </a:xfrm>
          <a:prstGeom prst="rect">
            <a:avLst/>
          </a:prstGeom>
          <a:noFill/>
          <a:ln w="9525">
            <a:noFill/>
            <a:miter lim="800000"/>
            <a:headEnd/>
            <a:tailEnd/>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pic>
      <p:pic>
        <p:nvPicPr>
          <p:cNvPr id="28" name="Picture 5"/>
          <p:cNvPicPr>
            <a:picLocks noChangeAspect="1" noChangeArrowheads="1"/>
          </p:cNvPicPr>
          <p:nvPr/>
        </p:nvPicPr>
        <p:blipFill>
          <a:blip r:embed="rId7" cstate="print"/>
          <a:srcRect/>
          <a:stretch>
            <a:fillRect/>
          </a:stretch>
        </p:blipFill>
        <p:spPr bwMode="auto">
          <a:xfrm>
            <a:off x="179512" y="5631532"/>
            <a:ext cx="1312486" cy="763098"/>
          </a:xfrm>
          <a:prstGeom prst="rect">
            <a:avLst/>
          </a:prstGeom>
          <a:noFill/>
          <a:ln w="9525">
            <a:noFill/>
            <a:miter lim="800000"/>
            <a:headEnd/>
            <a:tailEnd/>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pic>
      <p:sp>
        <p:nvSpPr>
          <p:cNvPr id="30" name="Text Box 12"/>
          <p:cNvSpPr txBox="1">
            <a:spLocks noChangeArrowheads="1"/>
          </p:cNvSpPr>
          <p:nvPr/>
        </p:nvSpPr>
        <p:spPr bwMode="auto">
          <a:xfrm>
            <a:off x="1691680" y="3433316"/>
            <a:ext cx="4557658" cy="307777"/>
          </a:xfrm>
          <a:prstGeom prst="rect">
            <a:avLst/>
          </a:prstGeom>
          <a:noFill/>
          <a:ln w="9525" algn="ctr">
            <a:noFill/>
            <a:miter lim="800000"/>
            <a:headEnd/>
            <a:tailEnd/>
          </a:ln>
        </p:spPr>
        <p:txBody>
          <a:bodyPr wrap="none">
            <a:spAutoFit/>
          </a:bodyPr>
          <a:lstStyle/>
          <a:p>
            <a:pPr marL="0" lvl="2">
              <a:buFontTx/>
              <a:buChar char="•"/>
            </a:pPr>
            <a:r>
              <a:rPr lang="tr-TR" sz="1400" b="1" dirty="0"/>
              <a:t> </a:t>
            </a:r>
            <a:r>
              <a:rPr lang="en-US" sz="1400" b="1" dirty="0" err="1" smtClean="0">
                <a:cs typeface="Tahoma" pitchFamily="34" charset="0"/>
              </a:rPr>
              <a:t>Sunulan</a:t>
            </a:r>
            <a:r>
              <a:rPr lang="en-US" sz="1400" b="1" dirty="0" smtClean="0">
                <a:cs typeface="Tahoma" pitchFamily="34" charset="0"/>
              </a:rPr>
              <a:t> </a:t>
            </a:r>
            <a:r>
              <a:rPr lang="en-US" sz="1400" b="1" dirty="0" err="1" smtClean="0">
                <a:cs typeface="Tahoma" pitchFamily="34" charset="0"/>
              </a:rPr>
              <a:t>geniş</a:t>
            </a:r>
            <a:r>
              <a:rPr lang="en-US" sz="1400" b="1" dirty="0" smtClean="0">
                <a:cs typeface="Tahoma" pitchFamily="34" charset="0"/>
              </a:rPr>
              <a:t> </a:t>
            </a:r>
            <a:r>
              <a:rPr lang="en-US" sz="1400" b="1" dirty="0" err="1" smtClean="0">
                <a:cs typeface="Tahoma" pitchFamily="34" charset="0"/>
              </a:rPr>
              <a:t>bant</a:t>
            </a:r>
            <a:r>
              <a:rPr lang="en-US" sz="1400" b="1" dirty="0" smtClean="0">
                <a:cs typeface="Tahoma" pitchFamily="34" charset="0"/>
              </a:rPr>
              <a:t> internet </a:t>
            </a:r>
            <a:r>
              <a:rPr lang="en-US" sz="1400" b="1" dirty="0" err="1" smtClean="0">
                <a:cs typeface="Tahoma" pitchFamily="34" charset="0"/>
              </a:rPr>
              <a:t>hizmetinin</a:t>
            </a:r>
            <a:r>
              <a:rPr lang="en-US" sz="1400" b="1" dirty="0" smtClean="0">
                <a:cs typeface="Tahoma" pitchFamily="34" charset="0"/>
              </a:rPr>
              <a:t> </a:t>
            </a:r>
            <a:r>
              <a:rPr lang="en-US" sz="1400" b="1" dirty="0" err="1" smtClean="0">
                <a:cs typeface="Tahoma" pitchFamily="34" charset="0"/>
              </a:rPr>
              <a:t>kalitesi</a:t>
            </a:r>
            <a:endParaRPr lang="tr-TR" sz="1400" dirty="0" smtClean="0">
              <a:latin typeface="Arial" pitchFamily="34" charset="0"/>
              <a:cs typeface="Arial" pitchFamily="34" charset="0"/>
            </a:endParaRPr>
          </a:p>
        </p:txBody>
      </p:sp>
      <p:sp>
        <p:nvSpPr>
          <p:cNvPr id="31" name="30 Dikdörtgen"/>
          <p:cNvSpPr/>
          <p:nvPr/>
        </p:nvSpPr>
        <p:spPr>
          <a:xfrm>
            <a:off x="1789088" y="3645148"/>
            <a:ext cx="4572000" cy="1384995"/>
          </a:xfrm>
          <a:prstGeom prst="rect">
            <a:avLst/>
          </a:prstGeom>
        </p:spPr>
        <p:txBody>
          <a:bodyPr>
            <a:spAutoFit/>
          </a:bodyPr>
          <a:lstStyle/>
          <a:p>
            <a:pPr lvl="0" eaLnBrk="0" hangingPunct="0">
              <a:tabLst>
                <a:tab pos="914400" algn="l"/>
              </a:tabLst>
            </a:pPr>
            <a:r>
              <a:rPr lang="en-US" dirty="0" smtClean="0">
                <a:ea typeface="Times New Roman" pitchFamily="18" charset="0"/>
                <a:cs typeface="Tahoma" pitchFamily="34" charset="0"/>
              </a:rPr>
              <a:t>Network </a:t>
            </a:r>
            <a:r>
              <a:rPr lang="en-US" dirty="0" err="1" smtClean="0">
                <a:ea typeface="Times New Roman" pitchFamily="18" charset="0"/>
                <a:cs typeface="Tahoma" pitchFamily="34" charset="0"/>
              </a:rPr>
              <a:t>performans</a:t>
            </a:r>
            <a:r>
              <a:rPr lang="en-US" dirty="0" smtClean="0">
                <a:ea typeface="Times New Roman" pitchFamily="18" charset="0"/>
                <a:cs typeface="Tahoma" pitchFamily="34" charset="0"/>
              </a:rPr>
              <a:t> </a:t>
            </a:r>
            <a:r>
              <a:rPr lang="en-US" dirty="0" err="1" smtClean="0">
                <a:ea typeface="Times New Roman" pitchFamily="18" charset="0"/>
                <a:cs typeface="Tahoma" pitchFamily="34" charset="0"/>
              </a:rPr>
              <a:t>testi</a:t>
            </a:r>
            <a:r>
              <a:rPr lang="en-US" dirty="0" smtClean="0">
                <a:ea typeface="Times New Roman" pitchFamily="18" charset="0"/>
                <a:cs typeface="Tahoma" pitchFamily="34" charset="0"/>
              </a:rPr>
              <a:t> (connection time, response time, </a:t>
            </a:r>
            <a:r>
              <a:rPr lang="en-US" dirty="0" err="1" smtClean="0">
                <a:ea typeface="Times New Roman" pitchFamily="18" charset="0"/>
                <a:cs typeface="Tahoma" pitchFamily="34" charset="0"/>
              </a:rPr>
              <a:t>vb</a:t>
            </a:r>
            <a:r>
              <a:rPr lang="en-US" dirty="0" smtClean="0">
                <a:ea typeface="Times New Roman" pitchFamily="18" charset="0"/>
                <a:cs typeface="Tahoma" pitchFamily="34" charset="0"/>
              </a:rPr>
              <a:t>…)</a:t>
            </a:r>
            <a:endParaRPr lang="tr-TR" dirty="0" smtClean="0">
              <a:latin typeface="Arial" pitchFamily="34" charset="0"/>
              <a:cs typeface="Arial" pitchFamily="34" charset="0"/>
            </a:endParaRPr>
          </a:p>
          <a:p>
            <a:pPr lvl="0" eaLnBrk="0" hangingPunct="0">
              <a:tabLst>
                <a:tab pos="914400" algn="l"/>
              </a:tabLst>
            </a:pPr>
            <a:r>
              <a:rPr lang="en-US" dirty="0" err="1" smtClean="0">
                <a:cs typeface="Tahoma" pitchFamily="34" charset="0"/>
              </a:rPr>
              <a:t>Sinyal</a:t>
            </a:r>
            <a:r>
              <a:rPr lang="en-US" dirty="0" smtClean="0">
                <a:cs typeface="Tahoma" pitchFamily="34" charset="0"/>
              </a:rPr>
              <a:t> </a:t>
            </a:r>
            <a:r>
              <a:rPr lang="en-US" dirty="0" err="1" smtClean="0">
                <a:cs typeface="Tahoma" pitchFamily="34" charset="0"/>
              </a:rPr>
              <a:t>seviyesi</a:t>
            </a:r>
            <a:r>
              <a:rPr lang="en-US" dirty="0" smtClean="0">
                <a:cs typeface="Tahoma" pitchFamily="34" charset="0"/>
              </a:rPr>
              <a:t> </a:t>
            </a:r>
            <a:r>
              <a:rPr lang="en-US" dirty="0" err="1" smtClean="0">
                <a:cs typeface="Tahoma" pitchFamily="34" charset="0"/>
              </a:rPr>
              <a:t>ve</a:t>
            </a:r>
            <a:r>
              <a:rPr lang="en-US" dirty="0" smtClean="0">
                <a:cs typeface="Tahoma" pitchFamily="34" charset="0"/>
              </a:rPr>
              <a:t> </a:t>
            </a:r>
            <a:r>
              <a:rPr lang="en-US" dirty="0" err="1" smtClean="0">
                <a:cs typeface="Tahoma" pitchFamily="34" charset="0"/>
              </a:rPr>
              <a:t>kapsama</a:t>
            </a:r>
            <a:r>
              <a:rPr lang="en-US" dirty="0" smtClean="0">
                <a:cs typeface="Tahoma" pitchFamily="34" charset="0"/>
              </a:rPr>
              <a:t> </a:t>
            </a:r>
            <a:r>
              <a:rPr lang="en-US" dirty="0" err="1" smtClean="0">
                <a:cs typeface="Tahoma" pitchFamily="34" charset="0"/>
              </a:rPr>
              <a:t>alanı</a:t>
            </a:r>
            <a:r>
              <a:rPr lang="en-US" dirty="0" smtClean="0">
                <a:cs typeface="Tahoma" pitchFamily="34" charset="0"/>
              </a:rPr>
              <a:t> </a:t>
            </a:r>
            <a:r>
              <a:rPr lang="en-US" dirty="0" err="1" smtClean="0">
                <a:cs typeface="Tahoma" pitchFamily="34" charset="0"/>
              </a:rPr>
              <a:t>analizi</a:t>
            </a:r>
            <a:endParaRPr lang="tr-TR" dirty="0" smtClean="0">
              <a:latin typeface="Arial" pitchFamily="34" charset="0"/>
              <a:cs typeface="Arial" pitchFamily="34" charset="0"/>
            </a:endParaRPr>
          </a:p>
          <a:p>
            <a:pPr lvl="0" eaLnBrk="0" hangingPunct="0">
              <a:tabLst>
                <a:tab pos="914400" algn="l"/>
              </a:tabLst>
            </a:pPr>
            <a:r>
              <a:rPr lang="en-US" dirty="0" err="1" smtClean="0">
                <a:cs typeface="Tahoma" pitchFamily="34" charset="0"/>
              </a:rPr>
              <a:t>Gürültü</a:t>
            </a:r>
            <a:r>
              <a:rPr lang="en-US" dirty="0" smtClean="0">
                <a:cs typeface="Tahoma" pitchFamily="34" charset="0"/>
              </a:rPr>
              <a:t> </a:t>
            </a:r>
            <a:r>
              <a:rPr lang="en-US" dirty="0" err="1" smtClean="0">
                <a:cs typeface="Tahoma" pitchFamily="34" charset="0"/>
              </a:rPr>
              <a:t>seviyesi</a:t>
            </a:r>
            <a:r>
              <a:rPr lang="en-US" dirty="0" smtClean="0">
                <a:cs typeface="Tahoma" pitchFamily="34" charset="0"/>
              </a:rPr>
              <a:t> </a:t>
            </a:r>
            <a:r>
              <a:rPr lang="en-US" dirty="0" err="1" smtClean="0">
                <a:cs typeface="Tahoma" pitchFamily="34" charset="0"/>
              </a:rPr>
              <a:t>analizi</a:t>
            </a:r>
            <a:endParaRPr lang="tr-TR" dirty="0" smtClean="0">
              <a:latin typeface="Arial" pitchFamily="34" charset="0"/>
              <a:cs typeface="Arial" pitchFamily="34" charset="0"/>
            </a:endParaRPr>
          </a:p>
          <a:p>
            <a:pPr lvl="0" eaLnBrk="0" hangingPunct="0">
              <a:tabLst>
                <a:tab pos="914400" algn="l"/>
              </a:tabLst>
            </a:pPr>
            <a:r>
              <a:rPr lang="en-US" dirty="0" err="1" smtClean="0">
                <a:cs typeface="Tahoma" pitchFamily="34" charset="0"/>
              </a:rPr>
              <a:t>Dahili</a:t>
            </a:r>
            <a:r>
              <a:rPr lang="en-US" dirty="0" smtClean="0">
                <a:cs typeface="Tahoma" pitchFamily="34" charset="0"/>
              </a:rPr>
              <a:t>/</a:t>
            </a:r>
            <a:r>
              <a:rPr lang="en-US" dirty="0" err="1" smtClean="0">
                <a:cs typeface="Tahoma" pitchFamily="34" charset="0"/>
              </a:rPr>
              <a:t>Harici</a:t>
            </a:r>
            <a:r>
              <a:rPr lang="en-US" dirty="0" smtClean="0">
                <a:cs typeface="Tahoma" pitchFamily="34" charset="0"/>
              </a:rPr>
              <a:t> </a:t>
            </a:r>
            <a:r>
              <a:rPr lang="en-US" dirty="0" err="1" smtClean="0">
                <a:cs typeface="Tahoma" pitchFamily="34" charset="0"/>
              </a:rPr>
              <a:t>enterferans</a:t>
            </a:r>
            <a:r>
              <a:rPr lang="en-US" dirty="0" smtClean="0">
                <a:cs typeface="Tahoma" pitchFamily="34" charset="0"/>
              </a:rPr>
              <a:t> </a:t>
            </a:r>
            <a:r>
              <a:rPr lang="en-US" dirty="0" err="1" smtClean="0">
                <a:cs typeface="Tahoma" pitchFamily="34" charset="0"/>
              </a:rPr>
              <a:t>analizi</a:t>
            </a:r>
            <a:r>
              <a:rPr lang="en-US" dirty="0" smtClean="0">
                <a:cs typeface="Tahoma" pitchFamily="34" charset="0"/>
              </a:rPr>
              <a:t> (Internal/External Cross-Channel Interference)</a:t>
            </a:r>
            <a:endParaRPr lang="tr-TR" dirty="0" smtClean="0">
              <a:latin typeface="Arial" pitchFamily="34" charset="0"/>
              <a:cs typeface="Arial" pitchFamily="34" charset="0"/>
            </a:endParaRPr>
          </a:p>
          <a:p>
            <a:pPr lvl="0" eaLnBrk="0" hangingPunct="0">
              <a:tabLst>
                <a:tab pos="914400" algn="l"/>
              </a:tabLst>
            </a:pPr>
            <a:r>
              <a:rPr lang="en-US" dirty="0" smtClean="0">
                <a:cs typeface="Tahoma" pitchFamily="34" charset="0"/>
              </a:rPr>
              <a:t>Throughput test</a:t>
            </a:r>
            <a:endParaRPr lang="tr-TR" dirty="0" smtClean="0">
              <a:latin typeface="Arial" pitchFamily="34" charset="0"/>
              <a:cs typeface="Arial" pitchFamily="34" charset="0"/>
            </a:endParaRPr>
          </a:p>
          <a:p>
            <a:pPr lvl="0" eaLnBrk="0" hangingPunct="0">
              <a:tabLst>
                <a:tab pos="914400" algn="l"/>
              </a:tabLst>
            </a:pPr>
            <a:r>
              <a:rPr lang="en-US" dirty="0" err="1" smtClean="0">
                <a:cs typeface="Tahoma" pitchFamily="34" charset="0"/>
              </a:rPr>
              <a:t>Mevcut</a:t>
            </a:r>
            <a:r>
              <a:rPr lang="en-US" dirty="0" smtClean="0">
                <a:cs typeface="Tahoma" pitchFamily="34" charset="0"/>
              </a:rPr>
              <a:t> </a:t>
            </a:r>
            <a:r>
              <a:rPr lang="en-US" dirty="0" err="1" smtClean="0">
                <a:cs typeface="Tahoma" pitchFamily="34" charset="0"/>
              </a:rPr>
              <a:t>cihaz</a:t>
            </a:r>
            <a:r>
              <a:rPr lang="en-US" dirty="0" smtClean="0">
                <a:cs typeface="Tahoma" pitchFamily="34" charset="0"/>
              </a:rPr>
              <a:t> </a:t>
            </a:r>
            <a:r>
              <a:rPr lang="en-US" dirty="0" err="1" smtClean="0">
                <a:cs typeface="Tahoma" pitchFamily="34" charset="0"/>
              </a:rPr>
              <a:t>çakışmaları</a:t>
            </a:r>
            <a:r>
              <a:rPr lang="en-US" dirty="0" smtClean="0">
                <a:cs typeface="Tahoma" pitchFamily="34" charset="0"/>
              </a:rPr>
              <a:t> (Device conflict)</a:t>
            </a:r>
            <a:endParaRPr lang="tr-TR" dirty="0" smtClean="0">
              <a:latin typeface="Arial" pitchFamily="34" charset="0"/>
              <a:cs typeface="Arial" pitchFamily="34" charset="0"/>
            </a:endParaRPr>
          </a:p>
        </p:txBody>
      </p:sp>
      <p:sp>
        <p:nvSpPr>
          <p:cNvPr id="32" name="Text Box 12"/>
          <p:cNvSpPr txBox="1">
            <a:spLocks noChangeArrowheads="1"/>
          </p:cNvSpPr>
          <p:nvPr/>
        </p:nvSpPr>
        <p:spPr bwMode="auto">
          <a:xfrm>
            <a:off x="1691680" y="4955455"/>
            <a:ext cx="5658921" cy="307777"/>
          </a:xfrm>
          <a:prstGeom prst="rect">
            <a:avLst/>
          </a:prstGeom>
          <a:noFill/>
          <a:ln w="9525" algn="ctr">
            <a:noFill/>
            <a:miter lim="800000"/>
            <a:headEnd/>
            <a:tailEnd/>
          </a:ln>
        </p:spPr>
        <p:txBody>
          <a:bodyPr wrap="none">
            <a:spAutoFit/>
          </a:bodyPr>
          <a:lstStyle/>
          <a:p>
            <a:pPr marL="0" lvl="2">
              <a:buFontTx/>
              <a:buChar char="•"/>
            </a:pPr>
            <a:r>
              <a:rPr lang="tr-TR" sz="1400" b="1" dirty="0"/>
              <a:t> </a:t>
            </a:r>
            <a:r>
              <a:rPr lang="en-US" sz="1400" b="1" dirty="0" err="1" smtClean="0">
                <a:cs typeface="Tahoma" pitchFamily="34" charset="0"/>
              </a:rPr>
              <a:t>Sunulan</a:t>
            </a:r>
            <a:r>
              <a:rPr lang="en-US" sz="1400" b="1" dirty="0" smtClean="0">
                <a:cs typeface="Tahoma" pitchFamily="34" charset="0"/>
              </a:rPr>
              <a:t> </a:t>
            </a:r>
            <a:r>
              <a:rPr lang="en-US" sz="1400" b="1" dirty="0" err="1" smtClean="0">
                <a:cs typeface="Tahoma" pitchFamily="34" charset="0"/>
              </a:rPr>
              <a:t>geniş</a:t>
            </a:r>
            <a:r>
              <a:rPr lang="en-US" sz="1400" b="1" dirty="0" smtClean="0">
                <a:cs typeface="Tahoma" pitchFamily="34" charset="0"/>
              </a:rPr>
              <a:t> </a:t>
            </a:r>
            <a:r>
              <a:rPr lang="en-US" sz="1400" b="1" dirty="0" err="1" smtClean="0">
                <a:cs typeface="Tahoma" pitchFamily="34" charset="0"/>
              </a:rPr>
              <a:t>bant</a:t>
            </a:r>
            <a:r>
              <a:rPr lang="en-US" sz="1400" b="1" dirty="0" smtClean="0">
                <a:cs typeface="Tahoma" pitchFamily="34" charset="0"/>
              </a:rPr>
              <a:t> internet </a:t>
            </a:r>
            <a:r>
              <a:rPr lang="en-US" sz="1400" b="1" dirty="0" err="1" smtClean="0">
                <a:cs typeface="Tahoma" pitchFamily="34" charset="0"/>
              </a:rPr>
              <a:t>hizmetinin</a:t>
            </a:r>
            <a:r>
              <a:rPr lang="en-US" sz="1400" b="1" dirty="0" smtClean="0">
                <a:cs typeface="Tahoma" pitchFamily="34" charset="0"/>
              </a:rPr>
              <a:t> optimize </a:t>
            </a:r>
            <a:r>
              <a:rPr lang="en-US" sz="1400" b="1" dirty="0" err="1" smtClean="0">
                <a:cs typeface="Tahoma" pitchFamily="34" charset="0"/>
              </a:rPr>
              <a:t>edilmesi</a:t>
            </a:r>
            <a:endParaRPr lang="tr-TR" sz="1400" dirty="0" smtClean="0">
              <a:latin typeface="Arial" pitchFamily="34" charset="0"/>
              <a:cs typeface="Arial" pitchFamily="34" charset="0"/>
            </a:endParaRPr>
          </a:p>
        </p:txBody>
      </p:sp>
      <p:sp>
        <p:nvSpPr>
          <p:cNvPr id="33" name="32 Dikdörtgen"/>
          <p:cNvSpPr/>
          <p:nvPr/>
        </p:nvSpPr>
        <p:spPr>
          <a:xfrm>
            <a:off x="1801788" y="5182765"/>
            <a:ext cx="4572000" cy="1200329"/>
          </a:xfrm>
          <a:prstGeom prst="rect">
            <a:avLst/>
          </a:prstGeom>
        </p:spPr>
        <p:txBody>
          <a:bodyPr>
            <a:spAutoFit/>
          </a:bodyPr>
          <a:lstStyle/>
          <a:p>
            <a:pPr lvl="0" eaLnBrk="0" hangingPunct="0">
              <a:tabLst>
                <a:tab pos="914400" algn="l"/>
              </a:tabLst>
            </a:pPr>
            <a:r>
              <a:rPr lang="en-US" dirty="0" err="1" smtClean="0">
                <a:cs typeface="Tahoma" pitchFamily="34" charset="0"/>
              </a:rPr>
              <a:t>Kanal</a:t>
            </a:r>
            <a:r>
              <a:rPr lang="en-US" dirty="0" smtClean="0">
                <a:cs typeface="Tahoma" pitchFamily="34" charset="0"/>
              </a:rPr>
              <a:t> </a:t>
            </a:r>
            <a:r>
              <a:rPr lang="en-US" dirty="0" err="1" smtClean="0">
                <a:cs typeface="Tahoma" pitchFamily="34" charset="0"/>
              </a:rPr>
              <a:t>taranması</a:t>
            </a:r>
            <a:r>
              <a:rPr lang="en-US" dirty="0" smtClean="0">
                <a:cs typeface="Tahoma" pitchFamily="34" charset="0"/>
              </a:rPr>
              <a:t> (channel scanning) </a:t>
            </a:r>
            <a:r>
              <a:rPr lang="en-US" dirty="0" err="1" smtClean="0">
                <a:cs typeface="Tahoma" pitchFamily="34" charset="0"/>
              </a:rPr>
              <a:t>ve</a:t>
            </a:r>
            <a:r>
              <a:rPr lang="en-US" dirty="0" smtClean="0">
                <a:cs typeface="Tahoma" pitchFamily="34" charset="0"/>
              </a:rPr>
              <a:t> </a:t>
            </a:r>
            <a:r>
              <a:rPr lang="en-US" dirty="0" err="1" smtClean="0">
                <a:cs typeface="Tahoma" pitchFamily="34" charset="0"/>
              </a:rPr>
              <a:t>raporlanması</a:t>
            </a:r>
            <a:endParaRPr lang="tr-TR" dirty="0" smtClean="0">
              <a:latin typeface="Arial" pitchFamily="34" charset="0"/>
              <a:cs typeface="Arial" pitchFamily="34" charset="0"/>
            </a:endParaRPr>
          </a:p>
          <a:p>
            <a:pPr lvl="0" eaLnBrk="0" hangingPunct="0">
              <a:tabLst>
                <a:tab pos="914400" algn="l"/>
              </a:tabLst>
            </a:pPr>
            <a:r>
              <a:rPr lang="en-US" dirty="0" err="1" smtClean="0">
                <a:cs typeface="Tahoma" pitchFamily="34" charset="0"/>
              </a:rPr>
              <a:t>Taşıyıcı</a:t>
            </a:r>
            <a:r>
              <a:rPr lang="en-US" dirty="0" smtClean="0">
                <a:cs typeface="Tahoma" pitchFamily="34" charset="0"/>
              </a:rPr>
              <a:t> </a:t>
            </a:r>
            <a:r>
              <a:rPr lang="en-US" dirty="0" err="1" smtClean="0">
                <a:cs typeface="Tahoma" pitchFamily="34" charset="0"/>
              </a:rPr>
              <a:t>kanal</a:t>
            </a:r>
            <a:r>
              <a:rPr lang="en-US" dirty="0" smtClean="0">
                <a:cs typeface="Tahoma" pitchFamily="34" charset="0"/>
              </a:rPr>
              <a:t> </a:t>
            </a:r>
            <a:r>
              <a:rPr lang="en-US" dirty="0" err="1" smtClean="0">
                <a:cs typeface="Tahoma" pitchFamily="34" charset="0"/>
              </a:rPr>
              <a:t>planlaması</a:t>
            </a:r>
            <a:r>
              <a:rPr lang="en-US" dirty="0" smtClean="0">
                <a:cs typeface="Tahoma" pitchFamily="34" charset="0"/>
              </a:rPr>
              <a:t> (Channel re-planning)</a:t>
            </a:r>
            <a:endParaRPr lang="tr-TR" dirty="0" smtClean="0">
              <a:latin typeface="Arial" pitchFamily="34" charset="0"/>
              <a:cs typeface="Arial" pitchFamily="34" charset="0"/>
            </a:endParaRPr>
          </a:p>
          <a:p>
            <a:pPr lvl="0" eaLnBrk="0" hangingPunct="0">
              <a:tabLst>
                <a:tab pos="914400" algn="l"/>
              </a:tabLst>
            </a:pPr>
            <a:r>
              <a:rPr lang="en-US" dirty="0" err="1" smtClean="0">
                <a:cs typeface="Tahoma" pitchFamily="34" charset="0"/>
              </a:rPr>
              <a:t>Bağlantı</a:t>
            </a:r>
            <a:r>
              <a:rPr lang="en-US" dirty="0" smtClean="0">
                <a:cs typeface="Tahoma" pitchFamily="34" charset="0"/>
              </a:rPr>
              <a:t> </a:t>
            </a:r>
            <a:r>
              <a:rPr lang="en-US" dirty="0" err="1" smtClean="0">
                <a:cs typeface="Tahoma" pitchFamily="34" charset="0"/>
              </a:rPr>
              <a:t>problemleri</a:t>
            </a:r>
            <a:r>
              <a:rPr lang="en-US" dirty="0" smtClean="0">
                <a:cs typeface="Tahoma" pitchFamily="34" charset="0"/>
              </a:rPr>
              <a:t> </a:t>
            </a:r>
            <a:r>
              <a:rPr lang="en-US" dirty="0" err="1" smtClean="0">
                <a:cs typeface="Tahoma" pitchFamily="34" charset="0"/>
              </a:rPr>
              <a:t>analizi</a:t>
            </a:r>
            <a:endParaRPr lang="tr-TR" dirty="0" smtClean="0">
              <a:latin typeface="Arial" pitchFamily="34" charset="0"/>
              <a:cs typeface="Arial" pitchFamily="34" charset="0"/>
            </a:endParaRPr>
          </a:p>
          <a:p>
            <a:pPr lvl="0" eaLnBrk="0" hangingPunct="0">
              <a:tabLst>
                <a:tab pos="914400" algn="l"/>
              </a:tabLst>
            </a:pPr>
            <a:r>
              <a:rPr lang="en-US" dirty="0" smtClean="0">
                <a:cs typeface="Tahoma" pitchFamily="34" charset="0"/>
              </a:rPr>
              <a:t>Optimum </a:t>
            </a:r>
            <a:r>
              <a:rPr lang="en-US" dirty="0" err="1" smtClean="0">
                <a:cs typeface="Tahoma" pitchFamily="34" charset="0"/>
              </a:rPr>
              <a:t>ekipman</a:t>
            </a:r>
            <a:r>
              <a:rPr lang="en-US" dirty="0" smtClean="0">
                <a:cs typeface="Tahoma" pitchFamily="34" charset="0"/>
              </a:rPr>
              <a:t> </a:t>
            </a:r>
            <a:r>
              <a:rPr lang="en-US" dirty="0" err="1" smtClean="0">
                <a:cs typeface="Tahoma" pitchFamily="34" charset="0"/>
              </a:rPr>
              <a:t>lokasyonu</a:t>
            </a:r>
            <a:r>
              <a:rPr lang="en-US" dirty="0" smtClean="0">
                <a:cs typeface="Tahoma" pitchFamily="34" charset="0"/>
              </a:rPr>
              <a:t> </a:t>
            </a:r>
            <a:r>
              <a:rPr lang="en-US" dirty="0" err="1" smtClean="0">
                <a:cs typeface="Tahoma" pitchFamily="34" charset="0"/>
              </a:rPr>
              <a:t>planlaması</a:t>
            </a:r>
            <a:endParaRPr lang="tr-TR" dirty="0" smtClean="0">
              <a:latin typeface="Arial" pitchFamily="34" charset="0"/>
              <a:cs typeface="Arial" pitchFamily="34" charset="0"/>
            </a:endParaRPr>
          </a:p>
          <a:p>
            <a:pPr lvl="0" eaLnBrk="0" hangingPunct="0">
              <a:tabLst>
                <a:tab pos="914400" algn="l"/>
              </a:tabLst>
            </a:pPr>
            <a:r>
              <a:rPr lang="en-US" dirty="0" smtClean="0">
                <a:cs typeface="Tahoma" pitchFamily="34" charset="0"/>
              </a:rPr>
              <a:t>HW</a:t>
            </a:r>
            <a:r>
              <a:rPr lang="tr-TR" dirty="0" smtClean="0">
                <a:cs typeface="Tahoma" pitchFamily="34" charset="0"/>
              </a:rPr>
              <a:t>/SW</a:t>
            </a:r>
            <a:r>
              <a:rPr lang="en-US" dirty="0" smtClean="0">
                <a:cs typeface="Tahoma" pitchFamily="34" charset="0"/>
              </a:rPr>
              <a:t> </a:t>
            </a:r>
            <a:r>
              <a:rPr lang="en-US" dirty="0" err="1" smtClean="0">
                <a:cs typeface="Tahoma" pitchFamily="34" charset="0"/>
              </a:rPr>
              <a:t>konfigurasyon</a:t>
            </a:r>
            <a:r>
              <a:rPr lang="en-US" dirty="0" smtClean="0">
                <a:cs typeface="Tahoma" pitchFamily="34" charset="0"/>
              </a:rPr>
              <a:t> </a:t>
            </a:r>
            <a:r>
              <a:rPr lang="en-US" dirty="0" err="1" smtClean="0">
                <a:cs typeface="Tahoma" pitchFamily="34" charset="0"/>
              </a:rPr>
              <a:t>degisikligi</a:t>
            </a:r>
            <a:r>
              <a:rPr lang="en-US" dirty="0" smtClean="0">
                <a:cs typeface="Tahoma" pitchFamily="34" charset="0"/>
              </a:rPr>
              <a:t> </a:t>
            </a:r>
            <a:r>
              <a:rPr lang="en-US" dirty="0" err="1" smtClean="0">
                <a:cs typeface="Tahoma" pitchFamily="34" charset="0"/>
              </a:rPr>
              <a:t>onerileri</a:t>
            </a:r>
            <a:endParaRPr lang="tr-TR" dirty="0" smtClean="0">
              <a:latin typeface="Arial" pitchFamily="34" charset="0"/>
              <a:cs typeface="Arial" pitchFamily="34" charset="0"/>
            </a:endParaRPr>
          </a:p>
          <a:p>
            <a:pPr lvl="0" eaLnBrk="0" hangingPunct="0">
              <a:tabLst>
                <a:tab pos="914400" algn="l"/>
              </a:tabLst>
            </a:pPr>
            <a:r>
              <a:rPr lang="tr-TR" dirty="0" smtClean="0">
                <a:cs typeface="Tahoma" pitchFamily="34" charset="0"/>
              </a:rPr>
              <a:t>T</a:t>
            </a:r>
            <a:r>
              <a:rPr lang="en-US" dirty="0" err="1" smtClean="0">
                <a:cs typeface="Tahoma" pitchFamily="34" charset="0"/>
              </a:rPr>
              <a:t>rafik</a:t>
            </a:r>
            <a:r>
              <a:rPr lang="en-US" dirty="0" smtClean="0">
                <a:cs typeface="Tahoma" pitchFamily="34" charset="0"/>
              </a:rPr>
              <a:t> </a:t>
            </a:r>
            <a:r>
              <a:rPr lang="en-US" dirty="0" err="1" smtClean="0">
                <a:cs typeface="Tahoma" pitchFamily="34" charset="0"/>
              </a:rPr>
              <a:t>ve</a:t>
            </a:r>
            <a:r>
              <a:rPr lang="en-US" dirty="0" smtClean="0">
                <a:cs typeface="Tahoma" pitchFamily="34" charset="0"/>
              </a:rPr>
              <a:t> Bandwidth </a:t>
            </a:r>
            <a:r>
              <a:rPr lang="en-US" dirty="0" err="1" smtClean="0">
                <a:cs typeface="Tahoma" pitchFamily="34" charset="0"/>
              </a:rPr>
              <a:t>optimizasyonu</a:t>
            </a:r>
            <a:endParaRPr lang="en-US" dirty="0" smtClean="0">
              <a:latin typeface="Arial" pitchFamily="34" charset="0"/>
              <a:cs typeface="Arial" pitchFamily="34" charset="0"/>
            </a:endParaRPr>
          </a:p>
        </p:txBody>
      </p:sp>
      <p:cxnSp>
        <p:nvCxnSpPr>
          <p:cNvPr id="29" name="28 Düz Bağlayıcı"/>
          <p:cNvCxnSpPr/>
          <p:nvPr/>
        </p:nvCxnSpPr>
        <p:spPr>
          <a:xfrm>
            <a:off x="107504" y="870620"/>
            <a:ext cx="88920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theme/theme1.xml><?xml version="1.0" encoding="utf-8"?>
<a:theme xmlns:a="http://schemas.openxmlformats.org/drawingml/2006/main" name="Piksel">
  <a:themeElements>
    <a:clrScheme name="Piks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ksel">
      <a:majorFont>
        <a:latin typeface="Arial"/>
        <a:ea typeface=""/>
        <a:cs typeface="Arial"/>
      </a:majorFont>
      <a:minorFont>
        <a:latin typeface="Arial"/>
        <a:ea typeface=""/>
        <a:cs typeface="Arial"/>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iks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ks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ks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ks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ks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ks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ks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ks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ks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ks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ks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ks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13184</TotalTime>
  <Words>1291</Words>
  <Application>Microsoft Office PowerPoint</Application>
  <PresentationFormat>Ekran Gösterisi (4:3)</PresentationFormat>
  <Paragraphs>374</Paragraphs>
  <Slides>26</Slides>
  <Notes>3</Notes>
  <HiddenSlides>0</HiddenSlides>
  <MMClips>0</MMClips>
  <ScaleCrop>false</ScaleCrop>
  <HeadingPairs>
    <vt:vector size="4" baseType="variant">
      <vt:variant>
        <vt:lpstr>Tema</vt:lpstr>
      </vt:variant>
      <vt:variant>
        <vt:i4>1</vt:i4>
      </vt:variant>
      <vt:variant>
        <vt:lpstr>Slayt Başlıkları</vt:lpstr>
      </vt:variant>
      <vt:variant>
        <vt:i4>26</vt:i4>
      </vt:variant>
    </vt:vector>
  </HeadingPairs>
  <TitlesOfParts>
    <vt:vector size="27" baseType="lpstr">
      <vt:lpstr>Piksel</vt:lpstr>
      <vt:lpstr>Slayt 1</vt:lpstr>
      <vt:lpstr>Slayt 2</vt:lpstr>
      <vt:lpstr>Slayt 3</vt:lpstr>
      <vt:lpstr>Slayt 4</vt:lpstr>
      <vt:lpstr>Slayt 5</vt:lpstr>
      <vt:lpstr>Slayt 6</vt:lpstr>
      <vt:lpstr>Slayt 7</vt:lpstr>
      <vt:lpstr>Slayt 8</vt:lpstr>
      <vt:lpstr>Slayt 9</vt:lpstr>
      <vt:lpstr>Slayt 10</vt:lpstr>
      <vt:lpstr>Slayt 11</vt:lpstr>
      <vt:lpstr>Slayt 12</vt:lpstr>
      <vt:lpstr>Slayt 13</vt:lpstr>
      <vt:lpstr>Slayt 14</vt:lpstr>
      <vt:lpstr>Slayt 15</vt:lpstr>
      <vt:lpstr>Slayt 16</vt:lpstr>
      <vt:lpstr>Slayt 17</vt:lpstr>
      <vt:lpstr>Slayt 18</vt:lpstr>
      <vt:lpstr>Slayt 19</vt:lpstr>
      <vt:lpstr>Slayt 20</vt:lpstr>
      <vt:lpstr>Slayt 21</vt:lpstr>
      <vt:lpstr>Slayt 22</vt:lpstr>
      <vt:lpstr>Slayt 23</vt:lpstr>
      <vt:lpstr>Slayt 24</vt:lpstr>
      <vt:lpstr>Slayt 25</vt:lpstr>
      <vt:lpstr>Slayt 26</vt:lpstr>
    </vt:vector>
  </TitlesOfParts>
  <Company>CMFNET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dc:creator>
  <cp:lastModifiedBy>somergoksel</cp:lastModifiedBy>
  <cp:revision>499</cp:revision>
  <dcterms:created xsi:type="dcterms:W3CDTF">2005-05-04T13:25:25Z</dcterms:created>
  <dcterms:modified xsi:type="dcterms:W3CDTF">2012-03-01T19:36:30Z</dcterms:modified>
</cp:coreProperties>
</file>